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5"/>
  </p:handoutMasterIdLst>
  <p:sldIdLst>
    <p:sldId id="258" r:id="rId2"/>
    <p:sldId id="279" r:id="rId3"/>
    <p:sldId id="291" r:id="rId4"/>
    <p:sldId id="306" r:id="rId5"/>
    <p:sldId id="272" r:id="rId6"/>
    <p:sldId id="259" r:id="rId7"/>
    <p:sldId id="273" r:id="rId8"/>
    <p:sldId id="294" r:id="rId9"/>
    <p:sldId id="280" r:id="rId10"/>
    <p:sldId id="292" r:id="rId11"/>
    <p:sldId id="260" r:id="rId12"/>
    <p:sldId id="290" r:id="rId13"/>
    <p:sldId id="283" r:id="rId14"/>
    <p:sldId id="277" r:id="rId15"/>
    <p:sldId id="293" r:id="rId16"/>
    <p:sldId id="295" r:id="rId17"/>
    <p:sldId id="297" r:id="rId18"/>
    <p:sldId id="296" r:id="rId19"/>
    <p:sldId id="298" r:id="rId20"/>
    <p:sldId id="299" r:id="rId21"/>
    <p:sldId id="263" r:id="rId22"/>
    <p:sldId id="264"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varScale="1">
        <p:scale>
          <a:sx n="85" d="100"/>
          <a:sy n="85" d="100"/>
        </p:scale>
        <p:origin x="638" y="67"/>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EF4A-FE14-4532-ACFA-20A14DF80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1AF7810-8773-4156-A713-09D37578EF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8A001C-235D-4583-91CF-74A9E0CA00F9}" type="datetimeFigureOut">
              <a:rPr lang="en-IN" smtClean="0"/>
              <a:t>20-03-2023</a:t>
            </a:fld>
            <a:endParaRPr lang="en-IN"/>
          </a:p>
        </p:txBody>
      </p:sp>
      <p:sp>
        <p:nvSpPr>
          <p:cNvPr id="4" name="Footer Placeholder 3">
            <a:extLst>
              <a:ext uri="{FF2B5EF4-FFF2-40B4-BE49-F238E27FC236}">
                <a16:creationId xmlns:a16="http://schemas.microsoft.com/office/drawing/2014/main" id="{1957EAED-33BC-4D15-A47D-209A6118CF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95302D7-0779-4C5A-B415-7F66492AF6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4832E8-E46B-4361-B5C7-5A0699E5DAD7}" type="slidenum">
              <a:rPr lang="en-IN" smtClean="0"/>
              <a:t>‹#›</a:t>
            </a:fld>
            <a:endParaRPr lang="en-IN"/>
          </a:p>
        </p:txBody>
      </p:sp>
    </p:spTree>
    <p:extLst>
      <p:ext uri="{BB962C8B-B14F-4D97-AF65-F5344CB8AC3E}">
        <p14:creationId xmlns:p14="http://schemas.microsoft.com/office/powerpoint/2010/main" val="18429825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525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50819-4475-4460-83F9-65D22FD1B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850" y="1574674"/>
            <a:ext cx="6254427" cy="4235501"/>
          </a:xfrm>
          <a:prstGeom prst="rect">
            <a:avLst/>
          </a:prstGeom>
        </p:spPr>
      </p:pic>
      <p:sp>
        <p:nvSpPr>
          <p:cNvPr id="4" name="Title 1">
            <a:extLst>
              <a:ext uri="{FF2B5EF4-FFF2-40B4-BE49-F238E27FC236}">
                <a16:creationId xmlns:a16="http://schemas.microsoft.com/office/drawing/2014/main" id="{6D887C14-EE03-4044-93B2-DD0AD899B7AB}"/>
              </a:ext>
            </a:extLst>
          </p:cNvPr>
          <p:cNvSpPr>
            <a:spLocks noGrp="1"/>
          </p:cNvSpPr>
          <p:nvPr>
            <p:ph type="title"/>
          </p:nvPr>
        </p:nvSpPr>
        <p:spPr>
          <a:xfrm>
            <a:off x="7240587" y="1562465"/>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5" name="Content Placeholder 2">
            <a:extLst>
              <a:ext uri="{FF2B5EF4-FFF2-40B4-BE49-F238E27FC236}">
                <a16:creationId xmlns:a16="http://schemas.microsoft.com/office/drawing/2014/main" id="{AF1D3D6F-AE8E-42F3-B5BC-84A7D402C543}"/>
              </a:ext>
            </a:extLst>
          </p:cNvPr>
          <p:cNvSpPr>
            <a:spLocks noGrp="1"/>
          </p:cNvSpPr>
          <p:nvPr>
            <p:ph idx="1"/>
          </p:nvPr>
        </p:nvSpPr>
        <p:spPr>
          <a:xfrm>
            <a:off x="881851" y="1562465"/>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Text Placeholder 3">
            <a:extLst>
              <a:ext uri="{FF2B5EF4-FFF2-40B4-BE49-F238E27FC236}">
                <a16:creationId xmlns:a16="http://schemas.microsoft.com/office/drawing/2014/main" id="{A9D4FCD0-CDE1-43D4-B31A-F943C5326342}"/>
              </a:ext>
            </a:extLst>
          </p:cNvPr>
          <p:cNvSpPr>
            <a:spLocks noGrp="1"/>
          </p:cNvSpPr>
          <p:nvPr>
            <p:ph type="body" sz="half" idx="2"/>
          </p:nvPr>
        </p:nvSpPr>
        <p:spPr>
          <a:xfrm>
            <a:off x="7240587" y="2547888"/>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7" name="Picture 6">
            <a:extLst>
              <a:ext uri="{FF2B5EF4-FFF2-40B4-BE49-F238E27FC236}">
                <a16:creationId xmlns:a16="http://schemas.microsoft.com/office/drawing/2014/main" id="{441B6B1C-A415-4775-B2F1-5A71DE24BC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99793" y="2485163"/>
            <a:ext cx="4008544" cy="3391851"/>
          </a:xfrm>
          <a:prstGeom prst="rect">
            <a:avLst/>
          </a:prstGeom>
        </p:spPr>
      </p:pic>
    </p:spTree>
    <p:extLst>
      <p:ext uri="{BB962C8B-B14F-4D97-AF65-F5344CB8AC3E}">
        <p14:creationId xmlns:p14="http://schemas.microsoft.com/office/powerpoint/2010/main" val="8050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35B97-80A5-4AB9-AE3B-8FDFAF50DD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6589" y="1818981"/>
            <a:ext cx="3508157" cy="823912"/>
          </a:xfrm>
          <a:prstGeom prst="rect">
            <a:avLst/>
          </a:prstGeom>
        </p:spPr>
      </p:pic>
      <p:sp>
        <p:nvSpPr>
          <p:cNvPr id="5" name="Text Placeholder 2">
            <a:extLst>
              <a:ext uri="{FF2B5EF4-FFF2-40B4-BE49-F238E27FC236}">
                <a16:creationId xmlns:a16="http://schemas.microsoft.com/office/drawing/2014/main" id="{2B934F4F-3FDE-406F-8065-7DC0635A39BE}"/>
              </a:ext>
            </a:extLst>
          </p:cNvPr>
          <p:cNvSpPr>
            <a:spLocks noGrp="1"/>
          </p:cNvSpPr>
          <p:nvPr>
            <p:ph type="body" idx="1"/>
          </p:nvPr>
        </p:nvSpPr>
        <p:spPr>
          <a:xfrm>
            <a:off x="646591"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3">
            <a:extLst>
              <a:ext uri="{FF2B5EF4-FFF2-40B4-BE49-F238E27FC236}">
                <a16:creationId xmlns:a16="http://schemas.microsoft.com/office/drawing/2014/main" id="{280C112B-8468-4BDD-8741-692A2EFFF719}"/>
              </a:ext>
            </a:extLst>
          </p:cNvPr>
          <p:cNvSpPr>
            <a:spLocks noGrp="1"/>
          </p:cNvSpPr>
          <p:nvPr>
            <p:ph sz="half" idx="2"/>
          </p:nvPr>
        </p:nvSpPr>
        <p:spPr>
          <a:xfrm>
            <a:off x="646592"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0" name="Picture 19">
            <a:extLst>
              <a:ext uri="{FF2B5EF4-FFF2-40B4-BE49-F238E27FC236}">
                <a16:creationId xmlns:a16="http://schemas.microsoft.com/office/drawing/2014/main" id="{A9B84E61-93E0-4628-A104-C75C29EF87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281" y="1818981"/>
            <a:ext cx="3508157" cy="823912"/>
          </a:xfrm>
          <a:prstGeom prst="rect">
            <a:avLst/>
          </a:prstGeom>
        </p:spPr>
      </p:pic>
      <p:sp>
        <p:nvSpPr>
          <p:cNvPr id="21" name="Text Placeholder 2">
            <a:extLst>
              <a:ext uri="{FF2B5EF4-FFF2-40B4-BE49-F238E27FC236}">
                <a16:creationId xmlns:a16="http://schemas.microsoft.com/office/drawing/2014/main" id="{FD0345A1-9BDD-450E-8E72-D8795AA3AA27}"/>
              </a:ext>
            </a:extLst>
          </p:cNvPr>
          <p:cNvSpPr>
            <a:spLocks noGrp="1"/>
          </p:cNvSpPr>
          <p:nvPr>
            <p:ph type="body" idx="10"/>
          </p:nvPr>
        </p:nvSpPr>
        <p:spPr>
          <a:xfrm>
            <a:off x="4261283"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2" name="Content Placeholder 3">
            <a:extLst>
              <a:ext uri="{FF2B5EF4-FFF2-40B4-BE49-F238E27FC236}">
                <a16:creationId xmlns:a16="http://schemas.microsoft.com/office/drawing/2014/main" id="{F5E78397-B7FA-4355-A257-A4846BE14737}"/>
              </a:ext>
            </a:extLst>
          </p:cNvPr>
          <p:cNvSpPr>
            <a:spLocks noGrp="1"/>
          </p:cNvSpPr>
          <p:nvPr>
            <p:ph sz="half" idx="11"/>
          </p:nvPr>
        </p:nvSpPr>
        <p:spPr>
          <a:xfrm>
            <a:off x="4261284"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23" name="Picture 22">
            <a:extLst>
              <a:ext uri="{FF2B5EF4-FFF2-40B4-BE49-F238E27FC236}">
                <a16:creationId xmlns:a16="http://schemas.microsoft.com/office/drawing/2014/main" id="{8838D993-D8F2-4059-9A2F-224D9AAB2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43525" y="1818981"/>
            <a:ext cx="3508157" cy="823912"/>
          </a:xfrm>
          <a:prstGeom prst="rect">
            <a:avLst/>
          </a:prstGeom>
        </p:spPr>
      </p:pic>
      <p:sp>
        <p:nvSpPr>
          <p:cNvPr id="24" name="Text Placeholder 2">
            <a:extLst>
              <a:ext uri="{FF2B5EF4-FFF2-40B4-BE49-F238E27FC236}">
                <a16:creationId xmlns:a16="http://schemas.microsoft.com/office/drawing/2014/main" id="{B37146D7-F7DA-434B-9E68-D796F12F7A21}"/>
              </a:ext>
            </a:extLst>
          </p:cNvPr>
          <p:cNvSpPr>
            <a:spLocks noGrp="1"/>
          </p:cNvSpPr>
          <p:nvPr>
            <p:ph type="body" idx="12"/>
          </p:nvPr>
        </p:nvSpPr>
        <p:spPr>
          <a:xfrm>
            <a:off x="4243527"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26" name="Picture 25">
            <a:extLst>
              <a:ext uri="{FF2B5EF4-FFF2-40B4-BE49-F238E27FC236}">
                <a16:creationId xmlns:a16="http://schemas.microsoft.com/office/drawing/2014/main" id="{79BC8863-27A8-4BA1-98C4-08640E3120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092" y="1818981"/>
            <a:ext cx="3508157" cy="823912"/>
          </a:xfrm>
          <a:prstGeom prst="rect">
            <a:avLst/>
          </a:prstGeom>
        </p:spPr>
      </p:pic>
      <p:sp>
        <p:nvSpPr>
          <p:cNvPr id="27" name="Text Placeholder 2">
            <a:extLst>
              <a:ext uri="{FF2B5EF4-FFF2-40B4-BE49-F238E27FC236}">
                <a16:creationId xmlns:a16="http://schemas.microsoft.com/office/drawing/2014/main" id="{D044814E-171B-42B7-A39B-6001BA2DF210}"/>
              </a:ext>
            </a:extLst>
          </p:cNvPr>
          <p:cNvSpPr>
            <a:spLocks noGrp="1"/>
          </p:cNvSpPr>
          <p:nvPr>
            <p:ph type="body" idx="14"/>
          </p:nvPr>
        </p:nvSpPr>
        <p:spPr>
          <a:xfrm>
            <a:off x="7867094" y="1818981"/>
            <a:ext cx="350815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8" name="Content Placeholder 3">
            <a:extLst>
              <a:ext uri="{FF2B5EF4-FFF2-40B4-BE49-F238E27FC236}">
                <a16:creationId xmlns:a16="http://schemas.microsoft.com/office/drawing/2014/main" id="{3AB7E0DF-C369-49B6-A620-17A0B3275D52}"/>
              </a:ext>
            </a:extLst>
          </p:cNvPr>
          <p:cNvSpPr>
            <a:spLocks noGrp="1"/>
          </p:cNvSpPr>
          <p:nvPr>
            <p:ph sz="half" idx="15"/>
          </p:nvPr>
        </p:nvSpPr>
        <p:spPr>
          <a:xfrm>
            <a:off x="7867095" y="2642893"/>
            <a:ext cx="3481526"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213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097EC24E-4D73-4CA4-9C65-58CC9B4D09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7078" y="2214983"/>
            <a:ext cx="5181600" cy="4149200"/>
          </a:xfrm>
          <a:prstGeom prst="rect">
            <a:avLst/>
          </a:prstGeom>
        </p:spPr>
      </p:pic>
      <p:pic>
        <p:nvPicPr>
          <p:cNvPr id="6" name="Picture 5">
            <a:extLst>
              <a:ext uri="{FF2B5EF4-FFF2-40B4-BE49-F238E27FC236}">
                <a16:creationId xmlns:a16="http://schemas.microsoft.com/office/drawing/2014/main" id="{C9ECC711-A200-42E5-800D-891E0F8A07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2915" y="2214983"/>
            <a:ext cx="5181600" cy="4122567"/>
          </a:xfrm>
          <a:prstGeom prst="rect">
            <a:avLst/>
          </a:prstGeom>
        </p:spPr>
      </p:pic>
    </p:spTree>
    <p:extLst>
      <p:ext uri="{BB962C8B-B14F-4D97-AF65-F5344CB8AC3E}">
        <p14:creationId xmlns:p14="http://schemas.microsoft.com/office/powerpoint/2010/main" val="39552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996373-2DA0-4C35-9557-670B3F8CB1A8}"/>
              </a:ext>
            </a:extLst>
          </p:cNvPr>
          <p:cNvSpPr>
            <a:spLocks noGrp="1"/>
          </p:cNvSpPr>
          <p:nvPr>
            <p:ph sz="half" idx="1"/>
          </p:nvPr>
        </p:nvSpPr>
        <p:spPr>
          <a:xfrm>
            <a:off x="598846"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Content Placeholder 2">
            <a:extLst>
              <a:ext uri="{FF2B5EF4-FFF2-40B4-BE49-F238E27FC236}">
                <a16:creationId xmlns:a16="http://schemas.microsoft.com/office/drawing/2014/main" id="{63778371-BEC0-4384-B529-D547AB875FC0}"/>
              </a:ext>
            </a:extLst>
          </p:cNvPr>
          <p:cNvSpPr>
            <a:spLocks noGrp="1"/>
          </p:cNvSpPr>
          <p:nvPr>
            <p:ph sz="half" idx="10"/>
          </p:nvPr>
        </p:nvSpPr>
        <p:spPr>
          <a:xfrm>
            <a:off x="4250527"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2">
            <a:extLst>
              <a:ext uri="{FF2B5EF4-FFF2-40B4-BE49-F238E27FC236}">
                <a16:creationId xmlns:a16="http://schemas.microsoft.com/office/drawing/2014/main" id="{3599C6B0-1968-4B44-A18E-C9735C9B967B}"/>
              </a:ext>
            </a:extLst>
          </p:cNvPr>
          <p:cNvSpPr>
            <a:spLocks noGrp="1"/>
          </p:cNvSpPr>
          <p:nvPr>
            <p:ph sz="half" idx="11"/>
          </p:nvPr>
        </p:nvSpPr>
        <p:spPr>
          <a:xfrm>
            <a:off x="7902208" y="1722268"/>
            <a:ext cx="3521476" cy="3760804"/>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Picture 11">
            <a:extLst>
              <a:ext uri="{FF2B5EF4-FFF2-40B4-BE49-F238E27FC236}">
                <a16:creationId xmlns:a16="http://schemas.microsoft.com/office/drawing/2014/main" id="{525F33EB-E636-40F8-B2A0-4F6D0F82DE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7495" y="1698410"/>
            <a:ext cx="3564782" cy="3826276"/>
          </a:xfrm>
          <a:prstGeom prst="rect">
            <a:avLst/>
          </a:prstGeom>
        </p:spPr>
      </p:pic>
      <p:pic>
        <p:nvPicPr>
          <p:cNvPr id="13" name="Picture 12">
            <a:extLst>
              <a:ext uri="{FF2B5EF4-FFF2-40B4-BE49-F238E27FC236}">
                <a16:creationId xmlns:a16="http://schemas.microsoft.com/office/drawing/2014/main" id="{36B41112-3F17-429F-9AC7-B8E87F7F48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7221" y="1698410"/>
            <a:ext cx="3564782" cy="3826276"/>
          </a:xfrm>
          <a:prstGeom prst="rect">
            <a:avLst/>
          </a:prstGeom>
        </p:spPr>
      </p:pic>
      <p:pic>
        <p:nvPicPr>
          <p:cNvPr id="14" name="Picture 13">
            <a:extLst>
              <a:ext uri="{FF2B5EF4-FFF2-40B4-BE49-F238E27FC236}">
                <a16:creationId xmlns:a16="http://schemas.microsoft.com/office/drawing/2014/main" id="{2B9A5867-1D44-430F-8B03-BFD1A1114B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9944" y="1689532"/>
            <a:ext cx="3564782" cy="3826276"/>
          </a:xfrm>
          <a:prstGeom prst="rect">
            <a:avLst/>
          </a:prstGeom>
        </p:spPr>
      </p:pic>
    </p:spTree>
    <p:extLst>
      <p:ext uri="{BB962C8B-B14F-4D97-AF65-F5344CB8AC3E}">
        <p14:creationId xmlns:p14="http://schemas.microsoft.com/office/powerpoint/2010/main" val="3052571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4ED6E3-6EAA-4E26-92D5-90FEFFAE9B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2007" y="1287260"/>
            <a:ext cx="9507984" cy="703994"/>
          </a:xfrm>
          <a:prstGeom prst="rect">
            <a:avLst/>
          </a:prstGeom>
        </p:spPr>
      </p:pic>
      <p:sp>
        <p:nvSpPr>
          <p:cNvPr id="2" name="Title 1">
            <a:extLst>
              <a:ext uri="{FF2B5EF4-FFF2-40B4-BE49-F238E27FC236}">
                <a16:creationId xmlns:a16="http://schemas.microsoft.com/office/drawing/2014/main" id="{D1B0EC9F-9A1F-4B6F-AD1E-29D3CB7F299C}"/>
              </a:ext>
            </a:extLst>
          </p:cNvPr>
          <p:cNvSpPr>
            <a:spLocks noGrp="1"/>
          </p:cNvSpPr>
          <p:nvPr>
            <p:ph type="title"/>
          </p:nvPr>
        </p:nvSpPr>
        <p:spPr>
          <a:xfrm>
            <a:off x="1342008" y="1287260"/>
            <a:ext cx="9507984" cy="703994"/>
          </a:xfrm>
        </p:spPr>
        <p:txBody>
          <a:bodyPr/>
          <a:lstStyle>
            <a:lvl1pPr algn="ctr">
              <a:defRPr/>
            </a:lvl1pPr>
          </a:lstStyle>
          <a:p>
            <a:r>
              <a:rPr lang="en-US" dirty="0"/>
              <a:t>Click to edit Master title style</a:t>
            </a:r>
            <a:endParaRPr lang="en-IN" dirty="0"/>
          </a:p>
        </p:txBody>
      </p:sp>
      <p:sp>
        <p:nvSpPr>
          <p:cNvPr id="4" name="Content Placeholder 2">
            <a:extLst>
              <a:ext uri="{FF2B5EF4-FFF2-40B4-BE49-F238E27FC236}">
                <a16:creationId xmlns:a16="http://schemas.microsoft.com/office/drawing/2014/main" id="{FC09E32D-4F0E-4370-BA06-E7D49482A41B}"/>
              </a:ext>
            </a:extLst>
          </p:cNvPr>
          <p:cNvSpPr>
            <a:spLocks noGrp="1"/>
          </p:cNvSpPr>
          <p:nvPr>
            <p:ph sz="half" idx="1"/>
          </p:nvPr>
        </p:nvSpPr>
        <p:spPr>
          <a:xfrm>
            <a:off x="1342007" y="2120657"/>
            <a:ext cx="4557943"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Content Placeholder 2">
            <a:extLst>
              <a:ext uri="{FF2B5EF4-FFF2-40B4-BE49-F238E27FC236}">
                <a16:creationId xmlns:a16="http://schemas.microsoft.com/office/drawing/2014/main" id="{651B81FF-943E-46F6-BC80-46428EC96E31}"/>
              </a:ext>
            </a:extLst>
          </p:cNvPr>
          <p:cNvSpPr>
            <a:spLocks noGrp="1"/>
          </p:cNvSpPr>
          <p:nvPr>
            <p:ph sz="half" idx="10"/>
          </p:nvPr>
        </p:nvSpPr>
        <p:spPr>
          <a:xfrm>
            <a:off x="6009443" y="2147290"/>
            <a:ext cx="4840549"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6" name="Picture 5">
            <a:extLst>
              <a:ext uri="{FF2B5EF4-FFF2-40B4-BE49-F238E27FC236}">
                <a16:creationId xmlns:a16="http://schemas.microsoft.com/office/drawing/2014/main" id="{085CEC0B-6AF3-4937-A791-4570833226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09443" y="2120657"/>
            <a:ext cx="4941162" cy="4149200"/>
          </a:xfrm>
          <a:prstGeom prst="rect">
            <a:avLst/>
          </a:prstGeom>
        </p:spPr>
      </p:pic>
      <p:pic>
        <p:nvPicPr>
          <p:cNvPr id="7" name="Picture 6">
            <a:extLst>
              <a:ext uri="{FF2B5EF4-FFF2-40B4-BE49-F238E27FC236}">
                <a16:creationId xmlns:a16="http://schemas.microsoft.com/office/drawing/2014/main" id="{FCF525E8-7D72-4A91-BEDC-2280E4FCF9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6495" y="2107339"/>
            <a:ext cx="4557943" cy="4162517"/>
          </a:xfrm>
          <a:prstGeom prst="rect">
            <a:avLst/>
          </a:prstGeom>
        </p:spPr>
      </p:pic>
    </p:spTree>
    <p:extLst>
      <p:ext uri="{BB962C8B-B14F-4D97-AF65-F5344CB8AC3E}">
        <p14:creationId xmlns:p14="http://schemas.microsoft.com/office/powerpoint/2010/main" val="449249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6C98A-857E-47CD-824B-AD9896F397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2489448" y="1751584"/>
            <a:ext cx="7213106" cy="135606"/>
          </a:xfrm>
          <a:prstGeom prst="rect">
            <a:avLst/>
          </a:prstGeom>
        </p:spPr>
      </p:pic>
      <p:sp>
        <p:nvSpPr>
          <p:cNvPr id="2" name="Title 1">
            <a:extLst>
              <a:ext uri="{FF2B5EF4-FFF2-40B4-BE49-F238E27FC236}">
                <a16:creationId xmlns:a16="http://schemas.microsoft.com/office/drawing/2014/main" id="{46199E66-A51B-4429-9E3C-3DF83D2D9301}"/>
              </a:ext>
            </a:extLst>
          </p:cNvPr>
          <p:cNvSpPr>
            <a:spLocks noGrp="1"/>
          </p:cNvSpPr>
          <p:nvPr>
            <p:ph type="title"/>
          </p:nvPr>
        </p:nvSpPr>
        <p:spPr>
          <a:xfrm>
            <a:off x="2489447" y="1362068"/>
            <a:ext cx="8181513" cy="579707"/>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D642FF-DCBA-4016-AB46-51976C4BF27C}"/>
              </a:ext>
            </a:extLst>
          </p:cNvPr>
          <p:cNvSpPr>
            <a:spLocks noGrp="1"/>
          </p:cNvSpPr>
          <p:nvPr>
            <p:ph sz="half" idx="1"/>
          </p:nvPr>
        </p:nvSpPr>
        <p:spPr>
          <a:xfrm>
            <a:off x="847078" y="2248273"/>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D1D5DB86-D92D-425C-8D7B-CD4BAB561928}"/>
              </a:ext>
            </a:extLst>
          </p:cNvPr>
          <p:cNvSpPr>
            <a:spLocks noGrp="1"/>
          </p:cNvSpPr>
          <p:nvPr>
            <p:ph sz="half" idx="2"/>
          </p:nvPr>
        </p:nvSpPr>
        <p:spPr>
          <a:xfrm>
            <a:off x="6181078" y="2248273"/>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1D8FEDCB-5FC3-400D-82BD-BE04A742A7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963" y="2203883"/>
            <a:ext cx="337867" cy="337867"/>
          </a:xfrm>
          <a:prstGeom prst="rect">
            <a:avLst/>
          </a:prstGeom>
        </p:spPr>
      </p:pic>
      <p:pic>
        <p:nvPicPr>
          <p:cNvPr id="9" name="Picture 8">
            <a:extLst>
              <a:ext uri="{FF2B5EF4-FFF2-40B4-BE49-F238E27FC236}">
                <a16:creationId xmlns:a16="http://schemas.microsoft.com/office/drawing/2014/main" id="{FD580C03-3E1B-4952-8C8B-F4EFCDD86B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816487" y="6077363"/>
            <a:ext cx="337867" cy="337867"/>
          </a:xfrm>
          <a:prstGeom prst="rect">
            <a:avLst/>
          </a:prstGeom>
        </p:spPr>
      </p:pic>
      <p:pic>
        <p:nvPicPr>
          <p:cNvPr id="10" name="Picture 9">
            <a:extLst>
              <a:ext uri="{FF2B5EF4-FFF2-40B4-BE49-F238E27FC236}">
                <a16:creationId xmlns:a16="http://schemas.microsoft.com/office/drawing/2014/main" id="{EE13A53A-988A-4EBE-9B3A-5E179E8365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5754738" y="2197876"/>
            <a:ext cx="337867" cy="337867"/>
          </a:xfrm>
          <a:prstGeom prst="rect">
            <a:avLst/>
          </a:prstGeom>
        </p:spPr>
      </p:pic>
      <p:pic>
        <p:nvPicPr>
          <p:cNvPr id="11" name="Picture 10">
            <a:extLst>
              <a:ext uri="{FF2B5EF4-FFF2-40B4-BE49-F238E27FC236}">
                <a16:creationId xmlns:a16="http://schemas.microsoft.com/office/drawing/2014/main" id="{0050F453-1CDF-4183-B97B-C8F20B9255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5721402" y="6096893"/>
            <a:ext cx="337867" cy="337867"/>
          </a:xfrm>
          <a:prstGeom prst="rect">
            <a:avLst/>
          </a:prstGeom>
        </p:spPr>
      </p:pic>
      <p:pic>
        <p:nvPicPr>
          <p:cNvPr id="12" name="Picture 11">
            <a:extLst>
              <a:ext uri="{FF2B5EF4-FFF2-40B4-BE49-F238E27FC236}">
                <a16:creationId xmlns:a16="http://schemas.microsoft.com/office/drawing/2014/main" id="{DCD56C20-7369-4D81-B282-2F3CED17C8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6951" y="2218375"/>
            <a:ext cx="337867" cy="337867"/>
          </a:xfrm>
          <a:prstGeom prst="rect">
            <a:avLst/>
          </a:prstGeom>
        </p:spPr>
      </p:pic>
      <p:pic>
        <p:nvPicPr>
          <p:cNvPr id="13" name="Picture 12">
            <a:extLst>
              <a:ext uri="{FF2B5EF4-FFF2-40B4-BE49-F238E27FC236}">
                <a16:creationId xmlns:a16="http://schemas.microsoft.com/office/drawing/2014/main" id="{8BFFCAD7-8020-4392-B1CA-D84A8ABF0E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230475" y="6091855"/>
            <a:ext cx="337867" cy="337867"/>
          </a:xfrm>
          <a:prstGeom prst="rect">
            <a:avLst/>
          </a:prstGeom>
        </p:spPr>
      </p:pic>
      <p:pic>
        <p:nvPicPr>
          <p:cNvPr id="14" name="Picture 13">
            <a:extLst>
              <a:ext uri="{FF2B5EF4-FFF2-40B4-BE49-F238E27FC236}">
                <a16:creationId xmlns:a16="http://schemas.microsoft.com/office/drawing/2014/main" id="{44A6EA74-69A3-44D7-A9E0-456D597AE0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577321">
            <a:off x="11168726" y="2212368"/>
            <a:ext cx="337867" cy="337867"/>
          </a:xfrm>
          <a:prstGeom prst="rect">
            <a:avLst/>
          </a:prstGeom>
        </p:spPr>
      </p:pic>
      <p:pic>
        <p:nvPicPr>
          <p:cNvPr id="15" name="Picture 14">
            <a:extLst>
              <a:ext uri="{FF2B5EF4-FFF2-40B4-BE49-F238E27FC236}">
                <a16:creationId xmlns:a16="http://schemas.microsoft.com/office/drawing/2014/main" id="{3E0D12F0-1911-4318-9D6D-E5EB44D6A5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135390" y="6111385"/>
            <a:ext cx="337867" cy="337867"/>
          </a:xfrm>
          <a:prstGeom prst="rect">
            <a:avLst/>
          </a:prstGeom>
        </p:spPr>
      </p:pic>
    </p:spTree>
    <p:extLst>
      <p:ext uri="{BB962C8B-B14F-4D97-AF65-F5344CB8AC3E}">
        <p14:creationId xmlns:p14="http://schemas.microsoft.com/office/powerpoint/2010/main" val="2855127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5E1431-7A7B-4A31-A54D-2603DCCA2B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5898" y="2420563"/>
            <a:ext cx="7668429" cy="2206788"/>
          </a:xfrm>
          <a:prstGeom prst="rect">
            <a:avLst/>
          </a:prstGeom>
        </p:spPr>
      </p:pic>
      <p:sp>
        <p:nvSpPr>
          <p:cNvPr id="4" name="Text Placeholder 2">
            <a:extLst>
              <a:ext uri="{FF2B5EF4-FFF2-40B4-BE49-F238E27FC236}">
                <a16:creationId xmlns:a16="http://schemas.microsoft.com/office/drawing/2014/main" id="{A876FFB2-F3F5-4214-AA55-6F0B99FDF6D3}"/>
              </a:ext>
            </a:extLst>
          </p:cNvPr>
          <p:cNvSpPr>
            <a:spLocks noGrp="1"/>
          </p:cNvSpPr>
          <p:nvPr>
            <p:ph type="body" idx="1" hasCustomPrompt="1"/>
          </p:nvPr>
        </p:nvSpPr>
        <p:spPr>
          <a:xfrm>
            <a:off x="3132339" y="3230530"/>
            <a:ext cx="6153704" cy="823912"/>
          </a:xfrm>
          <a:prstGeom prst="rect">
            <a:avLst/>
          </a:prstGeom>
        </p:spPr>
        <p:txBody>
          <a:bodyPr anchor="b">
            <a:noAutofit/>
          </a:bodyPr>
          <a:lstStyle>
            <a:lvl1pPr marL="0" indent="0">
              <a:buNone/>
              <a:defRPr sz="8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Thank You</a:t>
            </a:r>
          </a:p>
        </p:txBody>
      </p:sp>
    </p:spTree>
    <p:extLst>
      <p:ext uri="{BB962C8B-B14F-4D97-AF65-F5344CB8AC3E}">
        <p14:creationId xmlns:p14="http://schemas.microsoft.com/office/powerpoint/2010/main" val="38400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6C7B-7FE0-4E8A-8345-03AD77B528E8}"/>
              </a:ext>
            </a:extLst>
          </p:cNvPr>
          <p:cNvSpPr>
            <a:spLocks noGrp="1"/>
          </p:cNvSpPr>
          <p:nvPr>
            <p:ph type="title"/>
          </p:nvPr>
        </p:nvSpPr>
        <p:spPr>
          <a:xfrm>
            <a:off x="2333718" y="2766218"/>
            <a:ext cx="7524564" cy="1325563"/>
          </a:xfrm>
        </p:spPr>
        <p:txBody>
          <a:bodyPr/>
          <a:lstStyle/>
          <a:p>
            <a:r>
              <a:rPr lang="en-US" dirty="0"/>
              <a:t>Click to edit Master title style</a:t>
            </a:r>
            <a:endParaRPr lang="en-IN" dirty="0"/>
          </a:p>
        </p:txBody>
      </p:sp>
      <p:pic>
        <p:nvPicPr>
          <p:cNvPr id="3" name="Picture 2">
            <a:extLst>
              <a:ext uri="{FF2B5EF4-FFF2-40B4-BE49-F238E27FC236}">
                <a16:creationId xmlns:a16="http://schemas.microsoft.com/office/drawing/2014/main" id="{52E896BB-7201-4E0A-BBBF-F5FFA51AED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11" y="0"/>
            <a:ext cx="2405189" cy="1855433"/>
          </a:xfrm>
          <a:prstGeom prst="rect">
            <a:avLst/>
          </a:prstGeom>
        </p:spPr>
      </p:pic>
      <p:pic>
        <p:nvPicPr>
          <p:cNvPr id="4" name="Picture 3">
            <a:extLst>
              <a:ext uri="{FF2B5EF4-FFF2-40B4-BE49-F238E27FC236}">
                <a16:creationId xmlns:a16="http://schemas.microsoft.com/office/drawing/2014/main" id="{D3D108E0-4D6C-4B23-B9CE-6D1CBB4804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413883"/>
            <a:ext cx="2121763" cy="1568617"/>
          </a:xfrm>
          <a:prstGeom prst="rect">
            <a:avLst/>
          </a:prstGeom>
        </p:spPr>
      </p:pic>
    </p:spTree>
    <p:extLst>
      <p:ext uri="{BB962C8B-B14F-4D97-AF65-F5344CB8AC3E}">
        <p14:creationId xmlns:p14="http://schemas.microsoft.com/office/powerpoint/2010/main" val="246039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7" name="Content Placeholder 2">
            <a:extLst>
              <a:ext uri="{FF2B5EF4-FFF2-40B4-BE49-F238E27FC236}">
                <a16:creationId xmlns:a16="http://schemas.microsoft.com/office/drawing/2014/main" id="{2E5A5720-14A6-4E76-8AE0-7BF5A93F2285}"/>
              </a:ext>
            </a:extLst>
          </p:cNvPr>
          <p:cNvSpPr>
            <a:spLocks noGrp="1"/>
          </p:cNvSpPr>
          <p:nvPr>
            <p:ph sz="half" idx="1"/>
          </p:nvPr>
        </p:nvSpPr>
        <p:spPr>
          <a:xfrm>
            <a:off x="914400" y="1697857"/>
            <a:ext cx="5181600" cy="412256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Content Placeholder 3">
            <a:extLst>
              <a:ext uri="{FF2B5EF4-FFF2-40B4-BE49-F238E27FC236}">
                <a16:creationId xmlns:a16="http://schemas.microsoft.com/office/drawing/2014/main" id="{C2843D21-9EFE-4BC5-BE92-A665BEA479DE}"/>
              </a:ext>
            </a:extLst>
          </p:cNvPr>
          <p:cNvSpPr>
            <a:spLocks noGrp="1"/>
          </p:cNvSpPr>
          <p:nvPr>
            <p:ph sz="half" idx="2"/>
          </p:nvPr>
        </p:nvSpPr>
        <p:spPr>
          <a:xfrm>
            <a:off x="6248400" y="1697857"/>
            <a:ext cx="5181600" cy="412256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29" name="Picture 28">
            <a:extLst>
              <a:ext uri="{FF2B5EF4-FFF2-40B4-BE49-F238E27FC236}">
                <a16:creationId xmlns:a16="http://schemas.microsoft.com/office/drawing/2014/main" id="{D1F1D427-C6F8-43B7-AB09-7B9FC714E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5522" y="1664568"/>
            <a:ext cx="5181600" cy="4149200"/>
          </a:xfrm>
          <a:prstGeom prst="rect">
            <a:avLst/>
          </a:prstGeom>
        </p:spPr>
      </p:pic>
      <p:pic>
        <p:nvPicPr>
          <p:cNvPr id="31" name="Picture 30">
            <a:extLst>
              <a:ext uri="{FF2B5EF4-FFF2-40B4-BE49-F238E27FC236}">
                <a16:creationId xmlns:a16="http://schemas.microsoft.com/office/drawing/2014/main" id="{4D8437B2-1A11-4845-8AC4-8423D7E5E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0237" y="1664567"/>
            <a:ext cx="5181600" cy="4122567"/>
          </a:xfrm>
          <a:prstGeom prst="rect">
            <a:avLst/>
          </a:prstGeom>
        </p:spPr>
      </p:pic>
    </p:spTree>
    <p:extLst>
      <p:ext uri="{BB962C8B-B14F-4D97-AF65-F5344CB8AC3E}">
        <p14:creationId xmlns:p14="http://schemas.microsoft.com/office/powerpoint/2010/main" val="2483690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7EAD529-84B7-47AD-9E2D-2D11D6BE2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5663" y="2475930"/>
            <a:ext cx="5183188" cy="823912"/>
          </a:xfrm>
          <a:prstGeom prst="rect">
            <a:avLst/>
          </a:prstGeom>
        </p:spPr>
      </p:pic>
      <p:pic>
        <p:nvPicPr>
          <p:cNvPr id="16" name="Picture 15">
            <a:extLst>
              <a:ext uri="{FF2B5EF4-FFF2-40B4-BE49-F238E27FC236}">
                <a16:creationId xmlns:a16="http://schemas.microsoft.com/office/drawing/2014/main" id="{2709A1F9-4984-4DE1-8EC7-F126D9C4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9787" y="2475930"/>
            <a:ext cx="5157787" cy="823912"/>
          </a:xfrm>
          <a:prstGeom prst="rect">
            <a:avLst/>
          </a:prstGeom>
        </p:spPr>
      </p:pic>
      <p:sp>
        <p:nvSpPr>
          <p:cNvPr id="5" name="Title 1">
            <a:extLst>
              <a:ext uri="{FF2B5EF4-FFF2-40B4-BE49-F238E27FC236}">
                <a16:creationId xmlns:a16="http://schemas.microsoft.com/office/drawing/2014/main" id="{9E456396-CC31-438B-86DD-0C3C4C2A4300}"/>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10" name="Text Placeholder 2">
            <a:extLst>
              <a:ext uri="{FF2B5EF4-FFF2-40B4-BE49-F238E27FC236}">
                <a16:creationId xmlns:a16="http://schemas.microsoft.com/office/drawing/2014/main" id="{D06EE347-FB37-4B8C-8664-75D6A2C68648}"/>
              </a:ext>
            </a:extLst>
          </p:cNvPr>
          <p:cNvSpPr>
            <a:spLocks noGrp="1"/>
          </p:cNvSpPr>
          <p:nvPr>
            <p:ph type="body" idx="1"/>
          </p:nvPr>
        </p:nvSpPr>
        <p:spPr>
          <a:xfrm>
            <a:off x="839788" y="2475930"/>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1" name="Content Placeholder 3">
            <a:extLst>
              <a:ext uri="{FF2B5EF4-FFF2-40B4-BE49-F238E27FC236}">
                <a16:creationId xmlns:a16="http://schemas.microsoft.com/office/drawing/2014/main" id="{29F9ED0A-EFB8-4809-9A9F-74698B6B7888}"/>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Text Placeholder 4">
            <a:extLst>
              <a:ext uri="{FF2B5EF4-FFF2-40B4-BE49-F238E27FC236}">
                <a16:creationId xmlns:a16="http://schemas.microsoft.com/office/drawing/2014/main" id="{4C71F74E-5805-4A0D-9B1C-7A9C918EF773}"/>
              </a:ext>
            </a:extLst>
          </p:cNvPr>
          <p:cNvSpPr>
            <a:spLocks noGrp="1"/>
          </p:cNvSpPr>
          <p:nvPr>
            <p:ph type="body" sz="quarter" idx="3"/>
          </p:nvPr>
        </p:nvSpPr>
        <p:spPr>
          <a:xfrm>
            <a:off x="6065664" y="2475930"/>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5">
            <a:extLst>
              <a:ext uri="{FF2B5EF4-FFF2-40B4-BE49-F238E27FC236}">
                <a16:creationId xmlns:a16="http://schemas.microsoft.com/office/drawing/2014/main" id="{4D548B32-A67A-49D3-A135-8DD83DAEC8A6}"/>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91180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E85F33-10CF-4D38-A10C-3E381DB8A6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6702" y="2635726"/>
            <a:ext cx="10417098" cy="2930571"/>
          </a:xfrm>
          <a:prstGeom prst="rect">
            <a:avLst/>
          </a:prstGeom>
        </p:spPr>
      </p:pic>
      <p:sp>
        <p:nvSpPr>
          <p:cNvPr id="6" name="Title 1">
            <a:extLst>
              <a:ext uri="{FF2B5EF4-FFF2-40B4-BE49-F238E27FC236}">
                <a16:creationId xmlns:a16="http://schemas.microsoft.com/office/drawing/2014/main" id="{203CBF60-65BD-4A93-9569-637680CF070D}"/>
              </a:ext>
            </a:extLst>
          </p:cNvPr>
          <p:cNvSpPr>
            <a:spLocks noGrp="1"/>
          </p:cNvSpPr>
          <p:nvPr>
            <p:ph type="title"/>
          </p:nvPr>
        </p:nvSpPr>
        <p:spPr>
          <a:xfrm>
            <a:off x="887451" y="1526959"/>
            <a:ext cx="10515600" cy="1024863"/>
          </a:xfrm>
          <a:prstGeom prst="rect">
            <a:avLst/>
          </a:prstGeom>
        </p:spPr>
        <p:txBody>
          <a:bodyPr/>
          <a:lstStyle/>
          <a:p>
            <a:r>
              <a:rPr lang="en-US"/>
              <a:t>Click to edit Master title style</a:t>
            </a:r>
            <a:endParaRPr lang="en-IN"/>
          </a:p>
        </p:txBody>
      </p:sp>
      <p:sp>
        <p:nvSpPr>
          <p:cNvPr id="7" name="Content Placeholder 2">
            <a:extLst>
              <a:ext uri="{FF2B5EF4-FFF2-40B4-BE49-F238E27FC236}">
                <a16:creationId xmlns:a16="http://schemas.microsoft.com/office/drawing/2014/main" id="{2B4E4798-8506-48A3-86AF-86E5CF6D1394}"/>
              </a:ext>
            </a:extLst>
          </p:cNvPr>
          <p:cNvSpPr>
            <a:spLocks noGrp="1"/>
          </p:cNvSpPr>
          <p:nvPr>
            <p:ph idx="1"/>
          </p:nvPr>
        </p:nvSpPr>
        <p:spPr>
          <a:xfrm>
            <a:off x="887450" y="2635726"/>
            <a:ext cx="10515600" cy="304598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79846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0C4E3D-9A02-4511-A441-FF3F678EC3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5722" y="1562465"/>
            <a:ext cx="6254427" cy="4235501"/>
          </a:xfrm>
          <a:prstGeom prst="rect">
            <a:avLst/>
          </a:prstGeom>
        </p:spPr>
      </p:pic>
      <p:sp>
        <p:nvSpPr>
          <p:cNvPr id="2" name="Title 1">
            <a:extLst>
              <a:ext uri="{FF2B5EF4-FFF2-40B4-BE49-F238E27FC236}">
                <a16:creationId xmlns:a16="http://schemas.microsoft.com/office/drawing/2014/main" id="{FE1D8802-777F-43A1-A758-E8C41294538E}"/>
              </a:ext>
            </a:extLst>
          </p:cNvPr>
          <p:cNvSpPr>
            <a:spLocks noGrp="1"/>
          </p:cNvSpPr>
          <p:nvPr>
            <p:ph type="title"/>
          </p:nvPr>
        </p:nvSpPr>
        <p:spPr>
          <a:xfrm>
            <a:off x="1026218" y="1580223"/>
            <a:ext cx="3932237" cy="858915"/>
          </a:xfrm>
          <a:prstGeom prst="rect">
            <a:avLst/>
          </a:prstGeom>
        </p:spPr>
        <p:txBody>
          <a:bodyPr anchor="b"/>
          <a:lstStyle>
            <a:lvl1pPr>
              <a:defRPr sz="3200"/>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47D1AC84-8FCE-4F56-983B-CCD700EAA011}"/>
              </a:ext>
            </a:extLst>
          </p:cNvPr>
          <p:cNvSpPr>
            <a:spLocks noGrp="1"/>
          </p:cNvSpPr>
          <p:nvPr>
            <p:ph idx="1"/>
          </p:nvPr>
        </p:nvSpPr>
        <p:spPr>
          <a:xfrm>
            <a:off x="5055722" y="1580223"/>
            <a:ext cx="6254427" cy="421774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a:extLst>
              <a:ext uri="{FF2B5EF4-FFF2-40B4-BE49-F238E27FC236}">
                <a16:creationId xmlns:a16="http://schemas.microsoft.com/office/drawing/2014/main" id="{C5E21D48-3710-46CF-B681-A135530788E9}"/>
              </a:ext>
            </a:extLst>
          </p:cNvPr>
          <p:cNvSpPr>
            <a:spLocks noGrp="1"/>
          </p:cNvSpPr>
          <p:nvPr>
            <p:ph type="body" sz="half" idx="2"/>
          </p:nvPr>
        </p:nvSpPr>
        <p:spPr>
          <a:xfrm>
            <a:off x="1026218" y="2565646"/>
            <a:ext cx="3932237" cy="323232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0" name="Picture 9">
            <a:extLst>
              <a:ext uri="{FF2B5EF4-FFF2-40B4-BE49-F238E27FC236}">
                <a16:creationId xmlns:a16="http://schemas.microsoft.com/office/drawing/2014/main" id="{8C45D4AA-76AD-417E-8602-5E93F35603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424" y="2502921"/>
            <a:ext cx="4008544" cy="3391851"/>
          </a:xfrm>
          <a:prstGeom prst="rect">
            <a:avLst/>
          </a:prstGeom>
        </p:spPr>
      </p:pic>
    </p:spTree>
    <p:extLst>
      <p:ext uri="{BB962C8B-B14F-4D97-AF65-F5344CB8AC3E}">
        <p14:creationId xmlns:p14="http://schemas.microsoft.com/office/powerpoint/2010/main" val="343607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F441CD-043F-41E0-AF10-72C2EFF7C3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8576" y="2634431"/>
            <a:ext cx="1603762" cy="1589138"/>
          </a:xfrm>
          <a:prstGeom prst="rect">
            <a:avLst/>
          </a:prstGeom>
        </p:spPr>
      </p:pic>
    </p:spTree>
    <p:extLst>
      <p:ext uri="{BB962C8B-B14F-4D97-AF65-F5344CB8AC3E}">
        <p14:creationId xmlns:p14="http://schemas.microsoft.com/office/powerpoint/2010/main" val="135202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D7154B-DCE5-42B3-9675-59392099E8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8021" y="2569613"/>
            <a:ext cx="4214179" cy="565522"/>
          </a:xfrm>
          <a:prstGeom prst="rect">
            <a:avLst/>
          </a:prstGeom>
        </p:spPr>
      </p:pic>
      <p:pic>
        <p:nvPicPr>
          <p:cNvPr id="4" name="Picture 3">
            <a:extLst>
              <a:ext uri="{FF2B5EF4-FFF2-40B4-BE49-F238E27FC236}">
                <a16:creationId xmlns:a16="http://schemas.microsoft.com/office/drawing/2014/main" id="{6DF128B0-2555-4417-AE18-C1717D6A2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589" y="2569613"/>
            <a:ext cx="4214179" cy="565522"/>
          </a:xfrm>
          <a:prstGeom prst="rect">
            <a:avLst/>
          </a:prstGeom>
        </p:spPr>
      </p:pic>
      <p:sp>
        <p:nvSpPr>
          <p:cNvPr id="5" name="Title 1">
            <a:extLst>
              <a:ext uri="{FF2B5EF4-FFF2-40B4-BE49-F238E27FC236}">
                <a16:creationId xmlns:a16="http://schemas.microsoft.com/office/drawing/2014/main" id="{B376FDD3-C6D8-409D-9E32-D45364462EEF}"/>
              </a:ext>
            </a:extLst>
          </p:cNvPr>
          <p:cNvSpPr>
            <a:spLocks noGrp="1"/>
          </p:cNvSpPr>
          <p:nvPr>
            <p:ph type="ctrTitle"/>
          </p:nvPr>
        </p:nvSpPr>
        <p:spPr>
          <a:xfrm>
            <a:off x="839788" y="1580994"/>
            <a:ext cx="10409064" cy="823912"/>
          </a:xfrm>
          <a:prstGeom prst="rect">
            <a:avLst/>
          </a:prstGeom>
        </p:spPr>
        <p:txBody>
          <a:bodyPr anchor="b"/>
          <a:lstStyle>
            <a:lvl1pPr algn="ctr">
              <a:defRPr sz="6000"/>
            </a:lvl1pPr>
          </a:lstStyle>
          <a:p>
            <a:r>
              <a:rPr lang="en-GB" dirty="0"/>
              <a:t>Click to edit Master title style</a:t>
            </a:r>
            <a:endParaRPr lang="en-US" dirty="0"/>
          </a:p>
        </p:txBody>
      </p:sp>
      <p:sp>
        <p:nvSpPr>
          <p:cNvPr id="6" name="Text Placeholder 2">
            <a:extLst>
              <a:ext uri="{FF2B5EF4-FFF2-40B4-BE49-F238E27FC236}">
                <a16:creationId xmlns:a16="http://schemas.microsoft.com/office/drawing/2014/main" id="{F22489D0-F5E0-426A-908B-E832CE817109}"/>
              </a:ext>
            </a:extLst>
          </p:cNvPr>
          <p:cNvSpPr>
            <a:spLocks noGrp="1"/>
          </p:cNvSpPr>
          <p:nvPr>
            <p:ph type="body" idx="1"/>
          </p:nvPr>
        </p:nvSpPr>
        <p:spPr>
          <a:xfrm>
            <a:off x="1311591"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3">
            <a:extLst>
              <a:ext uri="{FF2B5EF4-FFF2-40B4-BE49-F238E27FC236}">
                <a16:creationId xmlns:a16="http://schemas.microsoft.com/office/drawing/2014/main" id="{C05B9255-CEC4-4CEE-8D99-F2E3D5E92256}"/>
              </a:ext>
            </a:extLst>
          </p:cNvPr>
          <p:cNvSpPr>
            <a:spLocks noGrp="1"/>
          </p:cNvSpPr>
          <p:nvPr>
            <p:ph sz="half" idx="2"/>
          </p:nvPr>
        </p:nvSpPr>
        <p:spPr>
          <a:xfrm>
            <a:off x="839788" y="3299842"/>
            <a:ext cx="5157787" cy="2671762"/>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5">
            <a:extLst>
              <a:ext uri="{FF2B5EF4-FFF2-40B4-BE49-F238E27FC236}">
                <a16:creationId xmlns:a16="http://schemas.microsoft.com/office/drawing/2014/main" id="{58437F6A-9603-4E96-8B57-BD3492CF7B58}"/>
              </a:ext>
            </a:extLst>
          </p:cNvPr>
          <p:cNvSpPr>
            <a:spLocks noGrp="1"/>
          </p:cNvSpPr>
          <p:nvPr>
            <p:ph sz="quarter" idx="4"/>
          </p:nvPr>
        </p:nvSpPr>
        <p:spPr>
          <a:xfrm>
            <a:off x="6065664" y="3299842"/>
            <a:ext cx="5183188" cy="267176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Text Placeholder 2">
            <a:extLst>
              <a:ext uri="{FF2B5EF4-FFF2-40B4-BE49-F238E27FC236}">
                <a16:creationId xmlns:a16="http://schemas.microsoft.com/office/drawing/2014/main" id="{4B398605-DC27-4243-927F-8DB3153CB87D}"/>
              </a:ext>
            </a:extLst>
          </p:cNvPr>
          <p:cNvSpPr>
            <a:spLocks noGrp="1"/>
          </p:cNvSpPr>
          <p:nvPr>
            <p:ph type="body" idx="10"/>
          </p:nvPr>
        </p:nvSpPr>
        <p:spPr>
          <a:xfrm>
            <a:off x="6488024" y="2569613"/>
            <a:ext cx="4214180" cy="5655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pic>
        <p:nvPicPr>
          <p:cNvPr id="12" name="Picture 11">
            <a:extLst>
              <a:ext uri="{FF2B5EF4-FFF2-40B4-BE49-F238E27FC236}">
                <a16:creationId xmlns:a16="http://schemas.microsoft.com/office/drawing/2014/main" id="{338CB52F-7D49-4256-85E2-CD87ADB711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9788" y="3299841"/>
            <a:ext cx="5183188" cy="2671761"/>
          </a:xfrm>
          <a:prstGeom prst="rect">
            <a:avLst/>
          </a:prstGeom>
        </p:spPr>
      </p:pic>
      <p:pic>
        <p:nvPicPr>
          <p:cNvPr id="13" name="Picture 12">
            <a:extLst>
              <a:ext uri="{FF2B5EF4-FFF2-40B4-BE49-F238E27FC236}">
                <a16:creationId xmlns:a16="http://schemas.microsoft.com/office/drawing/2014/main" id="{111BBA9F-4038-4273-863F-15FBB95091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9799" y="3272034"/>
            <a:ext cx="5183188" cy="2699568"/>
          </a:xfrm>
          <a:prstGeom prst="rect">
            <a:avLst/>
          </a:prstGeom>
        </p:spPr>
      </p:pic>
    </p:spTree>
    <p:extLst>
      <p:ext uri="{BB962C8B-B14F-4D97-AF65-F5344CB8AC3E}">
        <p14:creationId xmlns:p14="http://schemas.microsoft.com/office/powerpoint/2010/main" val="2061366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4FC87A-BD6D-48EF-84E5-7880F44CDE3F}"/>
              </a:ext>
            </a:extLst>
          </p:cNvPr>
          <p:cNvSpPr>
            <a:spLocks noGrp="1"/>
          </p:cNvSpPr>
          <p:nvPr>
            <p:ph type="title"/>
          </p:nvPr>
        </p:nvSpPr>
        <p:spPr>
          <a:xfrm>
            <a:off x="1599062" y="1409825"/>
            <a:ext cx="4381422" cy="938812"/>
          </a:xfrm>
          <a:prstGeom prst="rect">
            <a:avLst/>
          </a:prstGeom>
        </p:spPr>
        <p:txBody>
          <a:bodyPr anchor="b"/>
          <a:lstStyle>
            <a:lvl1pPr>
              <a:defRPr sz="3200"/>
            </a:lvl1pPr>
          </a:lstStyle>
          <a:p>
            <a:r>
              <a:rPr lang="en-US" dirty="0"/>
              <a:t>Click to edit Master title style</a:t>
            </a:r>
            <a:endParaRPr lang="en-IN" dirty="0"/>
          </a:p>
        </p:txBody>
      </p:sp>
      <p:sp>
        <p:nvSpPr>
          <p:cNvPr id="8" name="Text Placeholder 3">
            <a:extLst>
              <a:ext uri="{FF2B5EF4-FFF2-40B4-BE49-F238E27FC236}">
                <a16:creationId xmlns:a16="http://schemas.microsoft.com/office/drawing/2014/main" id="{2FB144F7-2051-4B8B-B7F4-42AEFF286293}"/>
              </a:ext>
            </a:extLst>
          </p:cNvPr>
          <p:cNvSpPr>
            <a:spLocks noGrp="1"/>
          </p:cNvSpPr>
          <p:nvPr>
            <p:ph type="body" sz="half" idx="2"/>
          </p:nvPr>
        </p:nvSpPr>
        <p:spPr>
          <a:xfrm>
            <a:off x="1689596" y="2504670"/>
            <a:ext cx="4158977" cy="3532993"/>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9" name="Picture 8">
            <a:extLst>
              <a:ext uri="{FF2B5EF4-FFF2-40B4-BE49-F238E27FC236}">
                <a16:creationId xmlns:a16="http://schemas.microsoft.com/office/drawing/2014/main" id="{6C138F94-F541-4411-8923-64821B6BC8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8374" y="2449053"/>
            <a:ext cx="4381422" cy="3707364"/>
          </a:xfrm>
          <a:prstGeom prst="rect">
            <a:avLst/>
          </a:prstGeom>
        </p:spPr>
      </p:pic>
      <p:sp>
        <p:nvSpPr>
          <p:cNvPr id="10" name="Title 1">
            <a:extLst>
              <a:ext uri="{FF2B5EF4-FFF2-40B4-BE49-F238E27FC236}">
                <a16:creationId xmlns:a16="http://schemas.microsoft.com/office/drawing/2014/main" id="{0FAB1C74-122C-4DFD-B9D3-0394B289E855}"/>
              </a:ext>
            </a:extLst>
          </p:cNvPr>
          <p:cNvSpPr txBox="1">
            <a:spLocks/>
          </p:cNvSpPr>
          <p:nvPr userDrawn="1"/>
        </p:nvSpPr>
        <p:spPr>
          <a:xfrm>
            <a:off x="6196694" y="1409825"/>
            <a:ext cx="4381422" cy="93881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Click to edit Master title style</a:t>
            </a:r>
            <a:endParaRPr lang="en-IN" dirty="0"/>
          </a:p>
        </p:txBody>
      </p:sp>
      <p:sp>
        <p:nvSpPr>
          <p:cNvPr id="11" name="Text Placeholder 3">
            <a:extLst>
              <a:ext uri="{FF2B5EF4-FFF2-40B4-BE49-F238E27FC236}">
                <a16:creationId xmlns:a16="http://schemas.microsoft.com/office/drawing/2014/main" id="{ED35DB26-DC0A-4DBD-917C-461C91AE2E45}"/>
              </a:ext>
            </a:extLst>
          </p:cNvPr>
          <p:cNvSpPr>
            <a:spLocks noGrp="1"/>
          </p:cNvSpPr>
          <p:nvPr>
            <p:ph type="body" sz="half" idx="10"/>
          </p:nvPr>
        </p:nvSpPr>
        <p:spPr>
          <a:xfrm>
            <a:off x="6302499" y="2497457"/>
            <a:ext cx="4233339" cy="361055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12" name="Picture 11">
            <a:extLst>
              <a:ext uri="{FF2B5EF4-FFF2-40B4-BE49-F238E27FC236}">
                <a16:creationId xmlns:a16="http://schemas.microsoft.com/office/drawing/2014/main" id="{425BB59A-246E-4221-9556-7A38EE5B09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6694" y="2417485"/>
            <a:ext cx="4381422" cy="3707364"/>
          </a:xfrm>
          <a:prstGeom prst="rect">
            <a:avLst/>
          </a:prstGeom>
        </p:spPr>
      </p:pic>
    </p:spTree>
    <p:extLst>
      <p:ext uri="{BB962C8B-B14F-4D97-AF65-F5344CB8AC3E}">
        <p14:creationId xmlns:p14="http://schemas.microsoft.com/office/powerpoint/2010/main" val="148329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8BD0BC50-CF1D-4086-B483-4387CD3FD45B}"/>
              </a:ext>
            </a:extLst>
          </p:cNvPr>
          <p:cNvSpPr>
            <a:spLocks noGrp="1"/>
          </p:cNvSpPr>
          <p:nvPr>
            <p:ph type="title"/>
          </p:nvPr>
        </p:nvSpPr>
        <p:spPr>
          <a:xfrm>
            <a:off x="838200" y="1162843"/>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5" name="Text Placeholder 2">
            <a:extLst>
              <a:ext uri="{FF2B5EF4-FFF2-40B4-BE49-F238E27FC236}">
                <a16:creationId xmlns:a16="http://schemas.microsoft.com/office/drawing/2014/main" id="{950186DB-18B5-4FDA-928A-4F8C3F456622}"/>
              </a:ext>
            </a:extLst>
          </p:cNvPr>
          <p:cNvSpPr>
            <a:spLocks noGrp="1"/>
          </p:cNvSpPr>
          <p:nvPr>
            <p:ph type="body" idx="1"/>
          </p:nvPr>
        </p:nvSpPr>
        <p:spPr>
          <a:xfrm>
            <a:off x="838200" y="2651759"/>
            <a:ext cx="10515600" cy="3525203"/>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6461916"/>
      </p:ext>
    </p:extLst>
  </p:cSld>
  <p:clrMap bg1="lt1" tx1="dk1" bg2="lt2" tx2="dk2" accent1="accent1" accent2="accent2" accent3="accent3" accent4="accent4" accent5="accent5" accent6="accent6" hlink="hlink" folHlink="folHlink"/>
  <p:sldLayoutIdLst>
    <p:sldLayoutId id="2147483654" r:id="rId1"/>
    <p:sldLayoutId id="2147483666" r:id="rId2"/>
    <p:sldLayoutId id="2147483649" r:id="rId3"/>
    <p:sldLayoutId id="2147483650" r:id="rId4"/>
    <p:sldLayoutId id="2147483655" r:id="rId5"/>
    <p:sldLayoutId id="2147483656" r:id="rId6"/>
    <p:sldLayoutId id="2147483657" r:id="rId7"/>
    <p:sldLayoutId id="2147483660" r:id="rId8"/>
    <p:sldLayoutId id="2147483659" r:id="rId9"/>
    <p:sldLayoutId id="2147483662" r:id="rId10"/>
    <p:sldLayoutId id="2147483663" r:id="rId11"/>
    <p:sldLayoutId id="2147483661" r:id="rId12"/>
    <p:sldLayoutId id="2147483658" r:id="rId13"/>
    <p:sldLayoutId id="2147483665" r:id="rId14"/>
    <p:sldLayoutId id="2147483667"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AF4F60-FE03-4490-82E3-1A3141323C26}"/>
              </a:ext>
            </a:extLst>
          </p:cNvPr>
          <p:cNvPicPr>
            <a:picLocks noChangeAspect="1"/>
          </p:cNvPicPr>
          <p:nvPr/>
        </p:nvPicPr>
        <p:blipFill>
          <a:blip r:embed="rId2"/>
          <a:stretch>
            <a:fillRect/>
          </a:stretch>
        </p:blipFill>
        <p:spPr>
          <a:xfrm>
            <a:off x="4328854" y="890967"/>
            <a:ext cx="3048504" cy="2988000"/>
          </a:xfrm>
          <a:prstGeom prst="rect">
            <a:avLst/>
          </a:prstGeom>
        </p:spPr>
      </p:pic>
      <p:sp>
        <p:nvSpPr>
          <p:cNvPr id="4" name="Title 1">
            <a:extLst>
              <a:ext uri="{FF2B5EF4-FFF2-40B4-BE49-F238E27FC236}">
                <a16:creationId xmlns:a16="http://schemas.microsoft.com/office/drawing/2014/main" id="{BB12947C-5F57-4529-B2A1-AF99303D250B}"/>
              </a:ext>
            </a:extLst>
          </p:cNvPr>
          <p:cNvSpPr txBox="1">
            <a:spLocks/>
          </p:cNvSpPr>
          <p:nvPr/>
        </p:nvSpPr>
        <p:spPr>
          <a:xfrm>
            <a:off x="1524000" y="3673512"/>
            <a:ext cx="9144000" cy="951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300" dirty="0" err="1"/>
              <a:t>Futurense</a:t>
            </a:r>
            <a:endParaRPr lang="en-US" b="1" spc="-300" dirty="0"/>
          </a:p>
        </p:txBody>
      </p:sp>
      <p:sp>
        <p:nvSpPr>
          <p:cNvPr id="5" name="Subtitle 2">
            <a:extLst>
              <a:ext uri="{FF2B5EF4-FFF2-40B4-BE49-F238E27FC236}">
                <a16:creationId xmlns:a16="http://schemas.microsoft.com/office/drawing/2014/main" id="{974FE611-E3CC-4B83-9F51-B645E4F3437A}"/>
              </a:ext>
            </a:extLst>
          </p:cNvPr>
          <p:cNvSpPr txBox="1">
            <a:spLocks/>
          </p:cNvSpPr>
          <p:nvPr/>
        </p:nvSpPr>
        <p:spPr>
          <a:xfrm>
            <a:off x="1524000" y="4473033"/>
            <a:ext cx="9144000" cy="1655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spc="-150" dirty="0">
                <a:latin typeface="Helvetica" pitchFamily="2" charset="0"/>
              </a:rPr>
              <a:t>Democratizing Tech Talent </a:t>
            </a:r>
            <a:br>
              <a:rPr lang="en-US" sz="3200" spc="-150" dirty="0">
                <a:latin typeface="Helvetica" pitchFamily="2" charset="0"/>
              </a:rPr>
            </a:br>
            <a:r>
              <a:rPr lang="en-US" sz="3200" spc="-150" dirty="0">
                <a:latin typeface="Helvetica" pitchFamily="2" charset="0"/>
              </a:rPr>
              <a:t>to deliver impact at scale</a:t>
            </a:r>
          </a:p>
        </p:txBody>
      </p:sp>
    </p:spTree>
    <p:extLst>
      <p:ext uri="{BB962C8B-B14F-4D97-AF65-F5344CB8AC3E}">
        <p14:creationId xmlns:p14="http://schemas.microsoft.com/office/powerpoint/2010/main" val="284946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20FBCC-746A-499E-8D40-6A14B916B8A4}"/>
              </a:ext>
            </a:extLst>
          </p:cNvPr>
          <p:cNvSpPr txBox="1"/>
          <p:nvPr/>
        </p:nvSpPr>
        <p:spPr>
          <a:xfrm>
            <a:off x="672353" y="2330824"/>
            <a:ext cx="10694894" cy="2862322"/>
          </a:xfrm>
          <a:prstGeom prst="rect">
            <a:avLst/>
          </a:prstGeom>
          <a:noFill/>
        </p:spPr>
        <p:txBody>
          <a:bodyPr wrap="square" rtlCol="0">
            <a:spAutoFit/>
          </a:bodyPr>
          <a:lstStyle/>
          <a:p>
            <a:pPr algn="just"/>
            <a:r>
              <a:rPr lang="en-IN" sz="2000" dirty="0">
                <a:latin typeface="Calibri" panose="020F0502020204030204" pitchFamily="34" charset="0"/>
                <a:cs typeface="Calibri" panose="020F0502020204030204" pitchFamily="34" charset="0"/>
              </a:rPr>
              <a:t>There are few major datasets that have some inconsistencies. To proceed with further analysis, those inconsistencies needed to be found out and resolved . </a:t>
            </a:r>
          </a:p>
          <a:p>
            <a:pPr algn="just"/>
            <a:endParaRPr lang="en-IN"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IN" sz="2000" dirty="0">
                <a:latin typeface="Calibri" panose="020F0502020204030204" pitchFamily="34" charset="0"/>
                <a:cs typeface="Calibri" panose="020F0502020204030204" pitchFamily="34" charset="0"/>
              </a:rPr>
              <a:t>Transformed some values in the tables so that they are uniform and the discrepancy among themselves is sorted.</a:t>
            </a:r>
          </a:p>
          <a:p>
            <a:pPr marL="342900" indent="-342900" algn="just">
              <a:buFont typeface="Arial" panose="020B0604020202020204" pitchFamily="34" charset="0"/>
              <a:buChar char="•"/>
            </a:pPr>
            <a:r>
              <a:rPr lang="en-IN" sz="2000" dirty="0">
                <a:latin typeface="Calibri" panose="020F0502020204030204" pitchFamily="34" charset="0"/>
                <a:cs typeface="Calibri" panose="020F0502020204030204" pitchFamily="34" charset="0"/>
              </a:rPr>
              <a:t>Imputation of null values based on the values already present in the table .</a:t>
            </a:r>
          </a:p>
          <a:p>
            <a:pPr marL="342900" indent="-342900" algn="just">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IN" sz="20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AD88553-5430-4CDD-96D3-BD51E3B102CD}"/>
              </a:ext>
            </a:extLst>
          </p:cNvPr>
          <p:cNvSpPr txBox="1"/>
          <p:nvPr/>
        </p:nvSpPr>
        <p:spPr>
          <a:xfrm>
            <a:off x="1140643" y="1505909"/>
            <a:ext cx="4826524"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Data Preprocessing  </a:t>
            </a:r>
            <a:endParaRPr lang="en-IN" sz="2800" b="1" dirty="0">
              <a:latin typeface="Calibri" panose="020F0502020204030204" pitchFamily="34" charset="0"/>
              <a:cs typeface="Calibri" panose="020F0502020204030204" pitchFamily="34" charset="0"/>
            </a:endParaRPr>
          </a:p>
        </p:txBody>
      </p:sp>
      <p:pic>
        <p:nvPicPr>
          <p:cNvPr id="6" name="Content Placeholder 3">
            <a:extLst>
              <a:ext uri="{FF2B5EF4-FFF2-40B4-BE49-F238E27FC236}">
                <a16:creationId xmlns:a16="http://schemas.microsoft.com/office/drawing/2014/main" id="{A8AC518C-AD56-47AB-97D4-1D3B816FC008}"/>
              </a:ext>
            </a:extLst>
          </p:cNvPr>
          <p:cNvPicPr>
            <a:picLocks noChangeAspect="1"/>
          </p:cNvPicPr>
          <p:nvPr/>
        </p:nvPicPr>
        <p:blipFill>
          <a:blip r:embed="rId2"/>
          <a:stretch>
            <a:fillRect/>
          </a:stretch>
        </p:blipFill>
        <p:spPr>
          <a:xfrm>
            <a:off x="824753" y="4361422"/>
            <a:ext cx="9652678" cy="1483216"/>
          </a:xfrm>
          <a:prstGeom prst="rect">
            <a:avLst/>
          </a:prstGeom>
          <a:ln w="19050">
            <a:solidFill>
              <a:schemeClr val="tx1"/>
            </a:solidFill>
          </a:ln>
        </p:spPr>
      </p:pic>
    </p:spTree>
    <p:extLst>
      <p:ext uri="{BB962C8B-B14F-4D97-AF65-F5344CB8AC3E}">
        <p14:creationId xmlns:p14="http://schemas.microsoft.com/office/powerpoint/2010/main" val="248997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412DB9-CECB-66A4-5079-E699254B8725}"/>
              </a:ext>
            </a:extLst>
          </p:cNvPr>
          <p:cNvSpPr txBox="1"/>
          <p:nvPr/>
        </p:nvSpPr>
        <p:spPr>
          <a:xfrm>
            <a:off x="6906983" y="2604094"/>
            <a:ext cx="4760258" cy="1649811"/>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pPr algn="ctr"/>
            <a:r>
              <a:rPr lang="en" dirty="0"/>
              <a:t>Visualization of Data </a:t>
            </a:r>
            <a:r>
              <a:rPr lang="en-IN" dirty="0"/>
              <a:t>before and after filling of missing/null values</a:t>
            </a:r>
          </a:p>
        </p:txBody>
      </p:sp>
      <p:pic>
        <p:nvPicPr>
          <p:cNvPr id="8" name="Picture 7">
            <a:extLst>
              <a:ext uri="{FF2B5EF4-FFF2-40B4-BE49-F238E27FC236}">
                <a16:creationId xmlns:a16="http://schemas.microsoft.com/office/drawing/2014/main" id="{2E9E2C82-CE66-4ADD-B3A0-824A18AD2121}"/>
              </a:ext>
            </a:extLst>
          </p:cNvPr>
          <p:cNvPicPr>
            <a:picLocks noChangeAspect="1"/>
          </p:cNvPicPr>
          <p:nvPr/>
        </p:nvPicPr>
        <p:blipFill>
          <a:blip r:embed="rId2"/>
          <a:stretch>
            <a:fillRect/>
          </a:stretch>
        </p:blipFill>
        <p:spPr>
          <a:xfrm>
            <a:off x="524759" y="1433011"/>
            <a:ext cx="5929829" cy="4791417"/>
          </a:xfrm>
          <a:prstGeom prst="rect">
            <a:avLst/>
          </a:prstGeom>
          <a:ln w="28575">
            <a:solidFill>
              <a:schemeClr val="tx1"/>
            </a:solidFill>
          </a:ln>
        </p:spPr>
      </p:pic>
    </p:spTree>
    <p:extLst>
      <p:ext uri="{BB962C8B-B14F-4D97-AF65-F5344CB8AC3E}">
        <p14:creationId xmlns:p14="http://schemas.microsoft.com/office/powerpoint/2010/main" val="93649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5F0B32-4950-43C9-97A2-91FCA4926B9E}"/>
              </a:ext>
            </a:extLst>
          </p:cNvPr>
          <p:cNvSpPr txBox="1"/>
          <p:nvPr/>
        </p:nvSpPr>
        <p:spPr>
          <a:xfrm>
            <a:off x="7368989" y="1905506"/>
            <a:ext cx="4509246" cy="2677656"/>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N</a:t>
            </a:r>
            <a:r>
              <a:rPr lang="en-IN" sz="2400" b="1" dirty="0">
                <a:latin typeface="Calibri" panose="020F0502020204030204" pitchFamily="34" charset="0"/>
                <a:cs typeface="Calibri" panose="020F0502020204030204" pitchFamily="34" charset="0"/>
              </a:rPr>
              <a:t>umber of households for 100 people in every State/UT.</a:t>
            </a:r>
          </a:p>
          <a:p>
            <a:pPr algn="just"/>
            <a:endParaRPr lang="en-IN" sz="2400" b="1" dirty="0">
              <a:latin typeface="Calibri" panose="020F0502020204030204" pitchFamily="34" charset="0"/>
              <a:cs typeface="Calibri" panose="020F0502020204030204" pitchFamily="34" charset="0"/>
            </a:endParaRPr>
          </a:p>
          <a:p>
            <a:pPr algn="just"/>
            <a:r>
              <a:rPr lang="en-US" sz="2400" b="1" dirty="0">
                <a:latin typeface="Calibri" panose="020F0502020204030204" pitchFamily="34" charset="0"/>
                <a:cs typeface="Calibri" panose="020F0502020204030204" pitchFamily="34" charset="0"/>
              </a:rPr>
              <a:t>H</a:t>
            </a:r>
            <a:r>
              <a:rPr lang="en-IN" sz="2400" b="1" dirty="0" err="1">
                <a:latin typeface="Calibri" panose="020F0502020204030204" pitchFamily="34" charset="0"/>
                <a:cs typeface="Calibri" panose="020F0502020204030204" pitchFamily="34" charset="0"/>
              </a:rPr>
              <a:t>imachal</a:t>
            </a:r>
            <a:r>
              <a:rPr lang="en-IN" sz="2400" b="1" dirty="0">
                <a:latin typeface="Calibri" panose="020F0502020204030204" pitchFamily="34" charset="0"/>
                <a:cs typeface="Calibri" panose="020F0502020204030204" pitchFamily="34" charset="0"/>
              </a:rPr>
              <a:t> Pradesh has the highest number of households for 100 people and Manipur has the lowest .</a:t>
            </a:r>
          </a:p>
        </p:txBody>
      </p:sp>
      <p:pic>
        <p:nvPicPr>
          <p:cNvPr id="4" name="Picture 3">
            <a:extLst>
              <a:ext uri="{FF2B5EF4-FFF2-40B4-BE49-F238E27FC236}">
                <a16:creationId xmlns:a16="http://schemas.microsoft.com/office/drawing/2014/main" id="{F70FE7D4-C9BB-487C-A119-AA58C52288DC}"/>
              </a:ext>
            </a:extLst>
          </p:cNvPr>
          <p:cNvPicPr>
            <a:picLocks noChangeAspect="1"/>
          </p:cNvPicPr>
          <p:nvPr/>
        </p:nvPicPr>
        <p:blipFill>
          <a:blip r:embed="rId2"/>
          <a:stretch>
            <a:fillRect/>
          </a:stretch>
        </p:blipFill>
        <p:spPr>
          <a:xfrm>
            <a:off x="535334" y="1181726"/>
            <a:ext cx="6096740" cy="5362509"/>
          </a:xfrm>
          <a:prstGeom prst="rect">
            <a:avLst/>
          </a:prstGeom>
          <a:ln w="28575">
            <a:solidFill>
              <a:schemeClr val="tx1"/>
            </a:solidFill>
          </a:ln>
        </p:spPr>
      </p:pic>
    </p:spTree>
    <p:extLst>
      <p:ext uri="{BB962C8B-B14F-4D97-AF65-F5344CB8AC3E}">
        <p14:creationId xmlns:p14="http://schemas.microsoft.com/office/powerpoint/2010/main" val="1294266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5F0B32-4950-43C9-97A2-91FCA4926B9E}"/>
              </a:ext>
            </a:extLst>
          </p:cNvPr>
          <p:cNvSpPr txBox="1"/>
          <p:nvPr/>
        </p:nvSpPr>
        <p:spPr>
          <a:xfrm>
            <a:off x="6615954" y="2196353"/>
            <a:ext cx="5020234" cy="2246769"/>
          </a:xfrm>
          <a:prstGeom prst="rect">
            <a:avLst/>
          </a:prstGeom>
          <a:noFill/>
        </p:spPr>
        <p:txBody>
          <a:bodyPr wrap="square" rtlCol="0">
            <a:spAutoFit/>
          </a:bodyPr>
          <a:lstStyle/>
          <a:p>
            <a:r>
              <a:rPr lang="en-IN" sz="2000" b="1" dirty="0">
                <a:latin typeface="Calibri" panose="020F0502020204030204" pitchFamily="34" charset="0"/>
                <a:cs typeface="Calibri" panose="020F0502020204030204" pitchFamily="34" charset="0"/>
              </a:rPr>
              <a:t>Percentage of households that have toilet on premise to the total number of households.</a:t>
            </a:r>
          </a:p>
          <a:p>
            <a:endParaRPr lang="en-IN" sz="2000" b="1" dirty="0">
              <a:latin typeface="Calibri" panose="020F0502020204030204" pitchFamily="34" charset="0"/>
              <a:cs typeface="Calibri" panose="020F0502020204030204" pitchFamily="34" charset="0"/>
            </a:endParaRPr>
          </a:p>
          <a:p>
            <a:endParaRPr lang="en-IN" sz="2000" b="1"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Based on the plot, Kerala has the highest no. of houses with toilets on premise and Orissa, Bihar and Jharkhand have the lowest .</a:t>
            </a:r>
            <a:endParaRPr lang="en-IN"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C242B65-26BE-409A-BE2D-63D3C1F6867E}"/>
              </a:ext>
            </a:extLst>
          </p:cNvPr>
          <p:cNvPicPr>
            <a:picLocks noChangeAspect="1"/>
          </p:cNvPicPr>
          <p:nvPr/>
        </p:nvPicPr>
        <p:blipFill>
          <a:blip r:embed="rId2"/>
          <a:stretch>
            <a:fillRect/>
          </a:stretch>
        </p:blipFill>
        <p:spPr>
          <a:xfrm>
            <a:off x="377824" y="963540"/>
            <a:ext cx="5870576" cy="5517149"/>
          </a:xfrm>
          <a:prstGeom prst="rect">
            <a:avLst/>
          </a:prstGeom>
          <a:ln w="28575">
            <a:solidFill>
              <a:schemeClr val="tx1"/>
            </a:solidFill>
          </a:ln>
        </p:spPr>
      </p:pic>
    </p:spTree>
    <p:extLst>
      <p:ext uri="{BB962C8B-B14F-4D97-AF65-F5344CB8AC3E}">
        <p14:creationId xmlns:p14="http://schemas.microsoft.com/office/powerpoint/2010/main" val="295067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3ADE9-840D-46B0-A2A5-37F267D28647}"/>
              </a:ext>
            </a:extLst>
          </p:cNvPr>
          <p:cNvSpPr txBox="1"/>
          <p:nvPr/>
        </p:nvSpPr>
        <p:spPr>
          <a:xfrm>
            <a:off x="6858000" y="1954306"/>
            <a:ext cx="5056093" cy="1631216"/>
          </a:xfrm>
          <a:prstGeom prst="rect">
            <a:avLst/>
          </a:prstGeom>
          <a:noFill/>
        </p:spPr>
        <p:txBody>
          <a:bodyPr wrap="square" rtlCol="0">
            <a:spAutoFit/>
          </a:bodyPr>
          <a:lstStyle/>
          <a:p>
            <a:pPr algn="just"/>
            <a:r>
              <a:rPr lang="en-US" sz="2000" b="1" dirty="0">
                <a:latin typeface="Calibri" panose="020F0502020204030204" pitchFamily="34" charset="0"/>
                <a:cs typeface="Calibri" panose="020F0502020204030204" pitchFamily="34" charset="0"/>
              </a:rPr>
              <a:t>Based on the plot, Lakshadweep has the highest no. of beds per 10000 people, whereas the states Bihar, Jharkhand, and Uttar Pradesh have the lowest number of beds for 10000 people.</a:t>
            </a:r>
            <a:endParaRPr lang="en-IN"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C49A091-5A3B-4614-8304-1BD6A2DB0BA7}"/>
              </a:ext>
            </a:extLst>
          </p:cNvPr>
          <p:cNvPicPr>
            <a:picLocks noChangeAspect="1"/>
          </p:cNvPicPr>
          <p:nvPr/>
        </p:nvPicPr>
        <p:blipFill>
          <a:blip r:embed="rId2"/>
          <a:stretch>
            <a:fillRect/>
          </a:stretch>
        </p:blipFill>
        <p:spPr>
          <a:xfrm>
            <a:off x="362166" y="995082"/>
            <a:ext cx="6138657" cy="5340978"/>
          </a:xfrm>
          <a:prstGeom prst="rect">
            <a:avLst/>
          </a:prstGeom>
          <a:ln w="28575">
            <a:solidFill>
              <a:schemeClr val="tx1"/>
            </a:solidFill>
          </a:ln>
        </p:spPr>
      </p:pic>
    </p:spTree>
    <p:extLst>
      <p:ext uri="{BB962C8B-B14F-4D97-AF65-F5344CB8AC3E}">
        <p14:creationId xmlns:p14="http://schemas.microsoft.com/office/powerpoint/2010/main" val="1938752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3ADE9-840D-46B0-A2A5-37F267D28647}"/>
              </a:ext>
            </a:extLst>
          </p:cNvPr>
          <p:cNvSpPr txBox="1"/>
          <p:nvPr/>
        </p:nvSpPr>
        <p:spPr>
          <a:xfrm>
            <a:off x="6831106" y="1990165"/>
            <a:ext cx="5056093" cy="193899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Based on the plot, Uttar Pradesh and Bihar are the states who require more no. of hospital beds compared to other states and also places such as Pondicherry and </a:t>
            </a:r>
            <a:r>
              <a:rPr lang="en-US" sz="2000" b="1" dirty="0">
                <a:solidFill>
                  <a:prstClr val="black"/>
                </a:solidFill>
                <a:latin typeface="Calibri" panose="020F0502020204030204" pitchFamily="34" charset="0"/>
                <a:cs typeface="Calibri" panose="020F0502020204030204" pitchFamily="34" charset="0"/>
              </a:rPr>
              <a:t>C</a:t>
            </a:r>
            <a:r>
              <a:rPr kumimoji="0" lang="en-US" sz="20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handigarh</a:t>
            </a: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have more beds than the required amount.</a:t>
            </a:r>
            <a:endParaRPr kumimoji="0" lang="en-IN"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2D58387E-8C7A-4427-AFE5-9ACC9A3EED70}"/>
              </a:ext>
            </a:extLst>
          </p:cNvPr>
          <p:cNvPicPr>
            <a:picLocks noChangeAspect="1"/>
          </p:cNvPicPr>
          <p:nvPr/>
        </p:nvPicPr>
        <p:blipFill>
          <a:blip r:embed="rId2"/>
          <a:stretch>
            <a:fillRect/>
          </a:stretch>
        </p:blipFill>
        <p:spPr>
          <a:xfrm>
            <a:off x="183685" y="1210236"/>
            <a:ext cx="6647421" cy="5178490"/>
          </a:xfrm>
          <a:prstGeom prst="rect">
            <a:avLst/>
          </a:prstGeom>
          <a:ln w="28575">
            <a:solidFill>
              <a:schemeClr val="tx1"/>
            </a:solidFill>
          </a:ln>
        </p:spPr>
      </p:pic>
    </p:spTree>
    <p:extLst>
      <p:ext uri="{BB962C8B-B14F-4D97-AF65-F5344CB8AC3E}">
        <p14:creationId xmlns:p14="http://schemas.microsoft.com/office/powerpoint/2010/main" val="2430765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3ADE9-840D-46B0-A2A5-37F267D28647}"/>
              </a:ext>
            </a:extLst>
          </p:cNvPr>
          <p:cNvSpPr txBox="1"/>
          <p:nvPr/>
        </p:nvSpPr>
        <p:spPr>
          <a:xfrm>
            <a:off x="6096000" y="1407460"/>
            <a:ext cx="5056093" cy="163121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Code to change the state/UT name to Telangana and </a:t>
            </a:r>
            <a:r>
              <a:rPr kumimoji="0" lang="en-US" sz="2000" b="1"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Laddakh</a:t>
            </a: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for districts whose states were still Andhra Pradesh and Jammu &amp; Kashmir even after formation of new States and UT’s.</a:t>
            </a:r>
            <a:endParaRPr kumimoji="0" lang="en-IN"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 name="Rectangle 3">
            <a:extLst>
              <a:ext uri="{FF2B5EF4-FFF2-40B4-BE49-F238E27FC236}">
                <a16:creationId xmlns:a16="http://schemas.microsoft.com/office/drawing/2014/main" id="{679429EC-BC6D-4A8A-B424-C5193B0197D0}"/>
              </a:ext>
            </a:extLst>
          </p:cNvPr>
          <p:cNvSpPr/>
          <p:nvPr/>
        </p:nvSpPr>
        <p:spPr>
          <a:xfrm>
            <a:off x="2810435" y="367553"/>
            <a:ext cx="6571130" cy="646331"/>
          </a:xfrm>
          <a:prstGeom prst="rect">
            <a:avLst/>
          </a:prstGeom>
        </p:spPr>
        <p:txBody>
          <a:bodyPr wrap="square">
            <a:spAutoFit/>
          </a:bodyPr>
          <a:lstStyle/>
          <a:p>
            <a:pPr lvl="0" algn="just">
              <a:defRPr/>
            </a:pPr>
            <a:r>
              <a:rPr lang="en-US" sz="3600" b="1" dirty="0">
                <a:solidFill>
                  <a:prstClr val="black"/>
                </a:solidFill>
                <a:latin typeface="Calibri" panose="020F0502020204030204" pitchFamily="34" charset="0"/>
                <a:cs typeface="Calibri" panose="020F0502020204030204" pitchFamily="34" charset="0"/>
              </a:rPr>
              <a:t>Code</a:t>
            </a:r>
            <a:r>
              <a:rPr lang="en-US" b="1" dirty="0">
                <a:solidFill>
                  <a:prstClr val="black"/>
                </a:solidFill>
                <a:latin typeface="Calibri" panose="020F0502020204030204" pitchFamily="34" charset="0"/>
                <a:cs typeface="Calibri" panose="020F0502020204030204" pitchFamily="34" charset="0"/>
              </a:rPr>
              <a:t> </a:t>
            </a:r>
            <a:r>
              <a:rPr lang="en-US" sz="3600" b="1" dirty="0">
                <a:solidFill>
                  <a:prstClr val="black"/>
                </a:solidFill>
                <a:latin typeface="Calibri" panose="020F0502020204030204" pitchFamily="34" charset="0"/>
                <a:cs typeface="Calibri" panose="020F0502020204030204" pitchFamily="34" charset="0"/>
              </a:rPr>
              <a:t>Snippets</a:t>
            </a:r>
            <a:endParaRPr lang="en-IN" b="1" dirty="0">
              <a:solidFill>
                <a:prstClr val="black"/>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72E024C-39BF-4A0F-ABE7-7D12FE67C6E3}"/>
              </a:ext>
            </a:extLst>
          </p:cNvPr>
          <p:cNvPicPr>
            <a:picLocks noChangeAspect="1"/>
          </p:cNvPicPr>
          <p:nvPr/>
        </p:nvPicPr>
        <p:blipFill>
          <a:blip r:embed="rId2"/>
          <a:stretch>
            <a:fillRect/>
          </a:stretch>
        </p:blipFill>
        <p:spPr>
          <a:xfrm>
            <a:off x="498538" y="1230768"/>
            <a:ext cx="4476874" cy="3169627"/>
          </a:xfrm>
          <a:prstGeom prst="rect">
            <a:avLst/>
          </a:prstGeom>
          <a:ln w="38100">
            <a:solidFill>
              <a:schemeClr val="tx1"/>
            </a:solidFill>
          </a:ln>
        </p:spPr>
      </p:pic>
      <p:pic>
        <p:nvPicPr>
          <p:cNvPr id="7" name="Picture 6">
            <a:extLst>
              <a:ext uri="{FF2B5EF4-FFF2-40B4-BE49-F238E27FC236}">
                <a16:creationId xmlns:a16="http://schemas.microsoft.com/office/drawing/2014/main" id="{10CBC17E-001B-46CF-9AA2-F65277BC583B}"/>
              </a:ext>
            </a:extLst>
          </p:cNvPr>
          <p:cNvPicPr>
            <a:picLocks noChangeAspect="1"/>
          </p:cNvPicPr>
          <p:nvPr/>
        </p:nvPicPr>
        <p:blipFill>
          <a:blip r:embed="rId3"/>
          <a:stretch>
            <a:fillRect/>
          </a:stretch>
        </p:blipFill>
        <p:spPr>
          <a:xfrm>
            <a:off x="301403" y="4617279"/>
            <a:ext cx="5687021" cy="2058091"/>
          </a:xfrm>
          <a:prstGeom prst="rect">
            <a:avLst/>
          </a:prstGeom>
          <a:ln w="28575">
            <a:solidFill>
              <a:schemeClr val="tx1"/>
            </a:solidFill>
          </a:ln>
        </p:spPr>
      </p:pic>
      <p:sp>
        <p:nvSpPr>
          <p:cNvPr id="8" name="Rectangle 7">
            <a:extLst>
              <a:ext uri="{FF2B5EF4-FFF2-40B4-BE49-F238E27FC236}">
                <a16:creationId xmlns:a16="http://schemas.microsoft.com/office/drawing/2014/main" id="{95A25DF5-8B44-4CC5-9FC7-AD25E3E2EA2B}"/>
              </a:ext>
            </a:extLst>
          </p:cNvPr>
          <p:cNvSpPr/>
          <p:nvPr/>
        </p:nvSpPr>
        <p:spPr>
          <a:xfrm>
            <a:off x="6333565" y="5246214"/>
            <a:ext cx="6096000" cy="400110"/>
          </a:xfrm>
          <a:prstGeom prst="rect">
            <a:avLst/>
          </a:prstGeom>
        </p:spPr>
        <p:txBody>
          <a:bodyPr>
            <a:spAutoFit/>
          </a:bodyPr>
          <a:lstStyle/>
          <a:p>
            <a:pPr lvl="0" algn="just">
              <a:defRPr/>
            </a:pPr>
            <a:r>
              <a:rPr lang="en-IN" sz="2000" b="1" dirty="0">
                <a:solidFill>
                  <a:prstClr val="black"/>
                </a:solidFill>
                <a:latin typeface="Calibri" panose="020F0502020204030204" pitchFamily="34" charset="0"/>
                <a:cs typeface="Calibri" panose="020F0502020204030204" pitchFamily="34" charset="0"/>
              </a:rPr>
              <a:t>States with least no. of beds per 10000 people</a:t>
            </a:r>
          </a:p>
        </p:txBody>
      </p:sp>
    </p:spTree>
    <p:extLst>
      <p:ext uri="{BB962C8B-B14F-4D97-AF65-F5344CB8AC3E}">
        <p14:creationId xmlns:p14="http://schemas.microsoft.com/office/powerpoint/2010/main" val="124687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3ADE9-840D-46B0-A2A5-37F267D28647}"/>
              </a:ext>
            </a:extLst>
          </p:cNvPr>
          <p:cNvSpPr txBox="1"/>
          <p:nvPr/>
        </p:nvSpPr>
        <p:spPr>
          <a:xfrm>
            <a:off x="5513294" y="1918772"/>
            <a:ext cx="5620871" cy="70788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Function to create uniformity in state names across all data sets.</a:t>
            </a:r>
            <a:endParaRPr kumimoji="0" lang="en-IN"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 name="Rectangle 3">
            <a:extLst>
              <a:ext uri="{FF2B5EF4-FFF2-40B4-BE49-F238E27FC236}">
                <a16:creationId xmlns:a16="http://schemas.microsoft.com/office/drawing/2014/main" id="{679429EC-BC6D-4A8A-B424-C5193B0197D0}"/>
              </a:ext>
            </a:extLst>
          </p:cNvPr>
          <p:cNvSpPr/>
          <p:nvPr/>
        </p:nvSpPr>
        <p:spPr>
          <a:xfrm>
            <a:off x="2877670" y="519953"/>
            <a:ext cx="6571130"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Code</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Snippets</a:t>
            </a:r>
            <a:endParaRPr kumimoji="0" lang="en-IN"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D3D3AF9-16C0-48FA-83C2-FEDB8C5E57E5}"/>
              </a:ext>
            </a:extLst>
          </p:cNvPr>
          <p:cNvPicPr>
            <a:picLocks noChangeAspect="1"/>
          </p:cNvPicPr>
          <p:nvPr/>
        </p:nvPicPr>
        <p:blipFill>
          <a:blip r:embed="rId2"/>
          <a:stretch>
            <a:fillRect/>
          </a:stretch>
        </p:blipFill>
        <p:spPr>
          <a:xfrm>
            <a:off x="1018792" y="1521923"/>
            <a:ext cx="3203583" cy="2043952"/>
          </a:xfrm>
          <a:prstGeom prst="rect">
            <a:avLst/>
          </a:prstGeom>
          <a:ln w="38100">
            <a:solidFill>
              <a:schemeClr val="tx1"/>
            </a:solidFill>
          </a:ln>
        </p:spPr>
      </p:pic>
      <p:pic>
        <p:nvPicPr>
          <p:cNvPr id="8" name="Picture 7">
            <a:extLst>
              <a:ext uri="{FF2B5EF4-FFF2-40B4-BE49-F238E27FC236}">
                <a16:creationId xmlns:a16="http://schemas.microsoft.com/office/drawing/2014/main" id="{12CE9F7B-9178-4288-847C-4561E68A32E1}"/>
              </a:ext>
            </a:extLst>
          </p:cNvPr>
          <p:cNvPicPr>
            <a:picLocks noChangeAspect="1"/>
          </p:cNvPicPr>
          <p:nvPr/>
        </p:nvPicPr>
        <p:blipFill>
          <a:blip r:embed="rId3"/>
          <a:stretch>
            <a:fillRect/>
          </a:stretch>
        </p:blipFill>
        <p:spPr>
          <a:xfrm>
            <a:off x="357397" y="3921514"/>
            <a:ext cx="6797629" cy="2450804"/>
          </a:xfrm>
          <a:prstGeom prst="rect">
            <a:avLst/>
          </a:prstGeom>
          <a:ln w="28575">
            <a:solidFill>
              <a:schemeClr val="tx1"/>
            </a:solidFill>
          </a:ln>
        </p:spPr>
      </p:pic>
      <p:sp>
        <p:nvSpPr>
          <p:cNvPr id="9" name="Rectangle 8">
            <a:extLst>
              <a:ext uri="{FF2B5EF4-FFF2-40B4-BE49-F238E27FC236}">
                <a16:creationId xmlns:a16="http://schemas.microsoft.com/office/drawing/2014/main" id="{4909F679-E341-4547-B20C-D5C3AE4873EF}"/>
              </a:ext>
            </a:extLst>
          </p:cNvPr>
          <p:cNvSpPr/>
          <p:nvPr/>
        </p:nvSpPr>
        <p:spPr>
          <a:xfrm>
            <a:off x="7306236" y="4706634"/>
            <a:ext cx="4528367" cy="646331"/>
          </a:xfrm>
          <a:prstGeom prst="rect">
            <a:avLst/>
          </a:prstGeom>
        </p:spPr>
        <p:txBody>
          <a:bodyPr wrap="square">
            <a:spAutoFit/>
          </a:bodyPr>
          <a:lstStyle/>
          <a:p>
            <a:pPr lvl="0" algn="just">
              <a:defRPr/>
            </a:pPr>
            <a:r>
              <a:rPr lang="en-US" b="1" dirty="0">
                <a:solidFill>
                  <a:prstClr val="black"/>
                </a:solidFill>
                <a:latin typeface="Calibri" panose="020F0502020204030204" pitchFamily="34" charset="0"/>
                <a:cs typeface="Calibri" panose="020F0502020204030204" pitchFamily="34" charset="0"/>
              </a:rPr>
              <a:t>Installing required packages and importing libraries for the </a:t>
            </a:r>
            <a:r>
              <a:rPr lang="en-US" b="1" dirty="0" err="1">
                <a:solidFill>
                  <a:prstClr val="black"/>
                </a:solidFill>
                <a:latin typeface="Calibri" panose="020F0502020204030204" pitchFamily="34" charset="0"/>
                <a:cs typeface="Calibri" panose="020F0502020204030204" pitchFamily="34" charset="0"/>
              </a:rPr>
              <a:t>Mysql</a:t>
            </a:r>
            <a:r>
              <a:rPr lang="en-US" b="1" dirty="0">
                <a:solidFill>
                  <a:prstClr val="black"/>
                </a:solidFill>
                <a:latin typeface="Calibri" panose="020F0502020204030204" pitchFamily="34" charset="0"/>
                <a:cs typeface="Calibri" panose="020F0502020204030204" pitchFamily="34" charset="0"/>
              </a:rPr>
              <a:t> Connection</a:t>
            </a:r>
            <a:endParaRPr lang="en-IN" b="1"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4195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9429EC-BC6D-4A8A-B424-C5193B0197D0}"/>
              </a:ext>
            </a:extLst>
          </p:cNvPr>
          <p:cNvSpPr/>
          <p:nvPr/>
        </p:nvSpPr>
        <p:spPr>
          <a:xfrm>
            <a:off x="3035788" y="278373"/>
            <a:ext cx="6571130" cy="646331"/>
          </a:xfrm>
          <a:prstGeom prst="rect">
            <a:avLst/>
          </a:prstGeom>
        </p:spPr>
        <p:txBody>
          <a:bodyPr wrap="square">
            <a:spAutoFit/>
          </a:bodyPr>
          <a:lstStyle/>
          <a:p>
            <a:pPr lvl="0" algn="just">
              <a:defRPr/>
            </a:pPr>
            <a:r>
              <a:rPr lang="en-US" sz="3600" b="1" dirty="0">
                <a:solidFill>
                  <a:prstClr val="black"/>
                </a:solidFill>
                <a:latin typeface="Calibri" panose="020F0502020204030204" pitchFamily="34" charset="0"/>
                <a:cs typeface="Calibri" panose="020F0502020204030204" pitchFamily="34" charset="0"/>
              </a:rPr>
              <a:t>Code</a:t>
            </a:r>
            <a:r>
              <a:rPr lang="en-US" b="1" dirty="0">
                <a:solidFill>
                  <a:prstClr val="black"/>
                </a:solidFill>
                <a:latin typeface="Calibri" panose="020F0502020204030204" pitchFamily="34" charset="0"/>
                <a:cs typeface="Calibri" panose="020F0502020204030204" pitchFamily="34" charset="0"/>
              </a:rPr>
              <a:t> </a:t>
            </a:r>
            <a:r>
              <a:rPr lang="en-US" sz="3600" b="1" dirty="0">
                <a:solidFill>
                  <a:prstClr val="black"/>
                </a:solidFill>
                <a:latin typeface="Calibri" panose="020F0502020204030204" pitchFamily="34" charset="0"/>
                <a:cs typeface="Calibri" panose="020F0502020204030204" pitchFamily="34" charset="0"/>
              </a:rPr>
              <a:t>Snippets</a:t>
            </a:r>
            <a:endParaRPr lang="en-IN" b="1" dirty="0">
              <a:solidFill>
                <a:prstClr val="black"/>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2A16B520-F7E8-4F63-B27F-6FBC48801EB4}"/>
              </a:ext>
            </a:extLst>
          </p:cNvPr>
          <p:cNvPicPr>
            <a:picLocks noChangeAspect="1"/>
          </p:cNvPicPr>
          <p:nvPr/>
        </p:nvPicPr>
        <p:blipFill>
          <a:blip r:embed="rId2"/>
          <a:stretch>
            <a:fillRect/>
          </a:stretch>
        </p:blipFill>
        <p:spPr>
          <a:xfrm>
            <a:off x="406660" y="1158037"/>
            <a:ext cx="2629128" cy="2034716"/>
          </a:xfrm>
          <a:prstGeom prst="rect">
            <a:avLst/>
          </a:prstGeom>
          <a:ln w="19050">
            <a:solidFill>
              <a:schemeClr val="tx1"/>
            </a:solidFill>
          </a:ln>
        </p:spPr>
      </p:pic>
      <p:sp>
        <p:nvSpPr>
          <p:cNvPr id="11" name="Rectangle 10">
            <a:extLst>
              <a:ext uri="{FF2B5EF4-FFF2-40B4-BE49-F238E27FC236}">
                <a16:creationId xmlns:a16="http://schemas.microsoft.com/office/drawing/2014/main" id="{1A212929-2FCA-4B5A-B9BF-B44AA2060BC9}"/>
              </a:ext>
            </a:extLst>
          </p:cNvPr>
          <p:cNvSpPr/>
          <p:nvPr/>
        </p:nvSpPr>
        <p:spPr>
          <a:xfrm>
            <a:off x="6096000" y="4330151"/>
            <a:ext cx="6096000" cy="400110"/>
          </a:xfrm>
          <a:prstGeom prst="rect">
            <a:avLst/>
          </a:prstGeom>
        </p:spPr>
        <p:txBody>
          <a:bodyPr>
            <a:spAutoFit/>
          </a:bodyPr>
          <a:lstStyle/>
          <a:p>
            <a:pPr lvl="0" algn="just">
              <a:defRPr/>
            </a:pPr>
            <a:r>
              <a:rPr lang="en-US" sz="2000" b="1" dirty="0">
                <a:solidFill>
                  <a:prstClr val="black"/>
                </a:solidFill>
                <a:latin typeface="Calibri" panose="020F0502020204030204" pitchFamily="34" charset="0"/>
                <a:cs typeface="Calibri" panose="020F0502020204030204" pitchFamily="34" charset="0"/>
              </a:rPr>
              <a:t>Execution of a query using </a:t>
            </a:r>
            <a:r>
              <a:rPr lang="en-US" sz="2000" b="1" dirty="0" err="1">
                <a:solidFill>
                  <a:prstClr val="black"/>
                </a:solidFill>
                <a:latin typeface="Calibri" panose="020F0502020204030204" pitchFamily="34" charset="0"/>
                <a:cs typeface="Calibri" panose="020F0502020204030204" pitchFamily="34" charset="0"/>
              </a:rPr>
              <a:t>mysql</a:t>
            </a:r>
            <a:r>
              <a:rPr lang="en-US" sz="2000" b="1" dirty="0">
                <a:solidFill>
                  <a:prstClr val="black"/>
                </a:solidFill>
                <a:latin typeface="Calibri" panose="020F0502020204030204" pitchFamily="34" charset="0"/>
                <a:cs typeface="Calibri" panose="020F0502020204030204" pitchFamily="34" charset="0"/>
              </a:rPr>
              <a:t> connection</a:t>
            </a:r>
            <a:endParaRPr lang="en-IN" sz="2000" b="1" dirty="0">
              <a:solidFill>
                <a:prstClr val="black"/>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B802F443-CDA2-4234-A8CD-44402158CCC3}"/>
              </a:ext>
            </a:extLst>
          </p:cNvPr>
          <p:cNvPicPr>
            <a:picLocks noChangeAspect="1"/>
          </p:cNvPicPr>
          <p:nvPr/>
        </p:nvPicPr>
        <p:blipFill>
          <a:blip r:embed="rId3"/>
          <a:stretch>
            <a:fillRect/>
          </a:stretch>
        </p:blipFill>
        <p:spPr>
          <a:xfrm>
            <a:off x="295538" y="3353400"/>
            <a:ext cx="5334297" cy="3153162"/>
          </a:xfrm>
          <a:prstGeom prst="rect">
            <a:avLst/>
          </a:prstGeom>
          <a:ln w="19050">
            <a:solidFill>
              <a:schemeClr val="tx1"/>
            </a:solidFill>
          </a:ln>
        </p:spPr>
      </p:pic>
      <p:sp>
        <p:nvSpPr>
          <p:cNvPr id="14" name="Rectangle 13">
            <a:extLst>
              <a:ext uri="{FF2B5EF4-FFF2-40B4-BE49-F238E27FC236}">
                <a16:creationId xmlns:a16="http://schemas.microsoft.com/office/drawing/2014/main" id="{06E4954A-95AD-4F58-B749-B26A40344E2D}"/>
              </a:ext>
            </a:extLst>
          </p:cNvPr>
          <p:cNvSpPr/>
          <p:nvPr/>
        </p:nvSpPr>
        <p:spPr>
          <a:xfrm>
            <a:off x="5988424" y="1804800"/>
            <a:ext cx="6096000" cy="400110"/>
          </a:xfrm>
          <a:prstGeom prst="rect">
            <a:avLst/>
          </a:prstGeom>
        </p:spPr>
        <p:txBody>
          <a:bodyPr>
            <a:spAutoFit/>
          </a:bodyPr>
          <a:lstStyle/>
          <a:p>
            <a:pPr lvl="0" algn="just">
              <a:defRPr/>
            </a:pPr>
            <a:r>
              <a:rPr lang="en-US" sz="2000" b="1" dirty="0">
                <a:solidFill>
                  <a:prstClr val="black"/>
                </a:solidFill>
                <a:latin typeface="Calibri" panose="020F0502020204030204" pitchFamily="34" charset="0"/>
                <a:cs typeface="Calibri" panose="020F0502020204030204" pitchFamily="34" charset="0"/>
              </a:rPr>
              <a:t>Database Connection </a:t>
            </a:r>
            <a:endParaRPr lang="en-IN" sz="2000" b="1"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3607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9429EC-BC6D-4A8A-B424-C5193B0197D0}"/>
              </a:ext>
            </a:extLst>
          </p:cNvPr>
          <p:cNvSpPr/>
          <p:nvPr/>
        </p:nvSpPr>
        <p:spPr>
          <a:xfrm>
            <a:off x="2810435" y="555812"/>
            <a:ext cx="6571130"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Code</a:t>
            </a: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3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Snippets</a:t>
            </a:r>
            <a:endParaRPr kumimoji="0" lang="en-IN"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1" name="Rectangle 10">
            <a:extLst>
              <a:ext uri="{FF2B5EF4-FFF2-40B4-BE49-F238E27FC236}">
                <a16:creationId xmlns:a16="http://schemas.microsoft.com/office/drawing/2014/main" id="{1A212929-2FCA-4B5A-B9BF-B44AA2060BC9}"/>
              </a:ext>
            </a:extLst>
          </p:cNvPr>
          <p:cNvSpPr/>
          <p:nvPr/>
        </p:nvSpPr>
        <p:spPr>
          <a:xfrm>
            <a:off x="476759" y="5776572"/>
            <a:ext cx="6096000" cy="707886"/>
          </a:xfrm>
          <a:prstGeom prst="rect">
            <a:avLst/>
          </a:prstGeom>
        </p:spPr>
        <p:txBody>
          <a:bodyP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alibri" panose="020F0502020204030204" pitchFamily="34" charset="0"/>
                <a:cs typeface="Calibri" panose="020F0502020204030204" pitchFamily="34" charset="0"/>
              </a:rPr>
              <a:t>Creation and execution of stored procedure to get population of a state</a:t>
            </a:r>
            <a:endParaRPr kumimoji="0" lang="en-IN"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12" name="Picture 11">
            <a:extLst>
              <a:ext uri="{FF2B5EF4-FFF2-40B4-BE49-F238E27FC236}">
                <a16:creationId xmlns:a16="http://schemas.microsoft.com/office/drawing/2014/main" id="{7E85C2DF-E7B8-4C83-9B29-30D3AB978228}"/>
              </a:ext>
            </a:extLst>
          </p:cNvPr>
          <p:cNvPicPr>
            <a:picLocks noChangeAspect="1"/>
          </p:cNvPicPr>
          <p:nvPr/>
        </p:nvPicPr>
        <p:blipFill>
          <a:blip r:embed="rId2"/>
          <a:stretch>
            <a:fillRect/>
          </a:stretch>
        </p:blipFill>
        <p:spPr>
          <a:xfrm>
            <a:off x="302273" y="1398094"/>
            <a:ext cx="8474174" cy="4061812"/>
          </a:xfrm>
          <a:prstGeom prst="rect">
            <a:avLst/>
          </a:prstGeom>
          <a:ln w="28575">
            <a:solidFill>
              <a:schemeClr val="tx1"/>
            </a:solidFill>
          </a:ln>
        </p:spPr>
      </p:pic>
    </p:spTree>
    <p:extLst>
      <p:ext uri="{BB962C8B-B14F-4D97-AF65-F5344CB8AC3E}">
        <p14:creationId xmlns:p14="http://schemas.microsoft.com/office/powerpoint/2010/main" val="323730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8AE5-C45A-639E-C895-87CEE7EA2BC2}"/>
              </a:ext>
            </a:extLst>
          </p:cNvPr>
          <p:cNvSpPr>
            <a:spLocks noGrp="1"/>
          </p:cNvSpPr>
          <p:nvPr>
            <p:ph type="body" idx="1"/>
          </p:nvPr>
        </p:nvSpPr>
        <p:spPr>
          <a:xfrm>
            <a:off x="2085964" y="2569753"/>
            <a:ext cx="7549516" cy="1718493"/>
          </a:xfrm>
        </p:spPr>
        <p:txBody>
          <a:bodyPr/>
          <a:lstStyle/>
          <a:p>
            <a:pPr algn="ctr"/>
            <a:r>
              <a:rPr lang="en-US" sz="3600" dirty="0"/>
              <a:t>Analysis of Demography and</a:t>
            </a:r>
          </a:p>
          <a:p>
            <a:pPr algn="ctr"/>
            <a:r>
              <a:rPr lang="en-US" sz="3600" dirty="0"/>
              <a:t>Healthcare using Census(2011) Data</a:t>
            </a:r>
          </a:p>
          <a:p>
            <a:pPr algn="ctr"/>
            <a:endParaRPr lang="en-IN" sz="2000" dirty="0"/>
          </a:p>
        </p:txBody>
      </p:sp>
      <p:sp>
        <p:nvSpPr>
          <p:cNvPr id="3" name="TextBox 2">
            <a:extLst>
              <a:ext uri="{FF2B5EF4-FFF2-40B4-BE49-F238E27FC236}">
                <a16:creationId xmlns:a16="http://schemas.microsoft.com/office/drawing/2014/main" id="{554FD673-0CEF-4582-8198-B390E43151C8}"/>
              </a:ext>
            </a:extLst>
          </p:cNvPr>
          <p:cNvSpPr txBox="1"/>
          <p:nvPr/>
        </p:nvSpPr>
        <p:spPr>
          <a:xfrm>
            <a:off x="8380428" y="5222449"/>
            <a:ext cx="3157979" cy="923330"/>
          </a:xfrm>
          <a:prstGeom prst="rect">
            <a:avLst/>
          </a:prstGeom>
          <a:noFill/>
        </p:spPr>
        <p:txBody>
          <a:bodyPr wrap="square" rtlCol="0">
            <a:spAutoFit/>
          </a:bodyPr>
          <a:lstStyle/>
          <a:p>
            <a:pPr algn="r"/>
            <a:r>
              <a:rPr 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Chiranjeevi B,</a:t>
            </a:r>
          </a:p>
          <a:p>
            <a:pPr algn="r"/>
            <a:r>
              <a:rPr 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FT625,</a:t>
            </a:r>
          </a:p>
          <a:p>
            <a:pPr algn="r"/>
            <a:r>
              <a:rPr lang="en-US"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FF17.</a:t>
            </a:r>
            <a:endParaRPr lang="en-IN"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5925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078768" y="1038064"/>
            <a:ext cx="6834622"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pPr marL="0" marR="0" lvl="0" indent="0" algn="l" defTabSz="914400" rtl="0" eaLnBrk="1" fontAlgn="auto" latinLnBrk="0" hangingPunct="1">
              <a:lnSpc>
                <a:spcPct val="107000"/>
              </a:lnSpc>
              <a:spcBef>
                <a:spcPct val="0"/>
              </a:spcBef>
              <a:spcAft>
                <a:spcPts val="800"/>
              </a:spcAft>
              <a:buClrTx/>
              <a:buSzTx/>
              <a:buFontTx/>
              <a:buNone/>
              <a:tabLst/>
              <a:defRPr/>
            </a:pPr>
            <a:r>
              <a:rPr kumimoji="0" lang="en-IN" sz="32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Optimizations and Best Practices Used: </a:t>
            </a:r>
          </a:p>
        </p:txBody>
      </p:sp>
      <p:sp>
        <p:nvSpPr>
          <p:cNvPr id="5" name="TextBox 4">
            <a:extLst>
              <a:ext uri="{FF2B5EF4-FFF2-40B4-BE49-F238E27FC236}">
                <a16:creationId xmlns:a16="http://schemas.microsoft.com/office/drawing/2014/main" id="{A936AFE5-C948-319F-8EA5-8EACDEA08B1A}"/>
              </a:ext>
            </a:extLst>
          </p:cNvPr>
          <p:cNvSpPr txBox="1"/>
          <p:nvPr/>
        </p:nvSpPr>
        <p:spPr>
          <a:xfrm>
            <a:off x="917403" y="1633996"/>
            <a:ext cx="7766835" cy="187743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A function was created so that it can be used to  create uniformity and remove discrepancies among state names in all datasets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solidFill>
                  <a:prstClr val="black"/>
                </a:solidFill>
                <a:latin typeface="Calibri" panose="020F0502020204030204" pitchFamily="34" charset="0"/>
                <a:ea typeface="Calibri" panose="020F0502020204030204" pitchFamily="34" charset="0"/>
                <a:cs typeface="Calibri" panose="020F0502020204030204" pitchFamily="34" charset="0"/>
              </a:rPr>
              <a:t>Check points of the </a:t>
            </a:r>
            <a:r>
              <a:rPr lang="en-IN" sz="1600" dirty="0" err="1">
                <a:solidFill>
                  <a:prstClr val="black"/>
                </a:solidFill>
                <a:latin typeface="Calibri" panose="020F0502020204030204" pitchFamily="34" charset="0"/>
                <a:ea typeface="Calibri" panose="020F0502020204030204" pitchFamily="34" charset="0"/>
                <a:cs typeface="Calibri" panose="020F0502020204030204" pitchFamily="34" charset="0"/>
              </a:rPr>
              <a:t>dataframes</a:t>
            </a:r>
            <a:r>
              <a:rPr lang="en-IN" sz="1600" dirty="0">
                <a:solidFill>
                  <a:prstClr val="black"/>
                </a:solidFill>
                <a:latin typeface="Calibri" panose="020F0502020204030204" pitchFamily="34" charset="0"/>
                <a:ea typeface="Calibri" panose="020F0502020204030204" pitchFamily="34" charset="0"/>
                <a:cs typeface="Calibri" panose="020F0502020204030204" pitchFamily="34" charset="0"/>
              </a:rPr>
              <a:t> were created in case loss of progress due to unforeseen circumstances </a:t>
            </a:r>
            <a:endPar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1167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AAA6-DF3F-16F7-CEF9-C6556501F8AC}"/>
              </a:ext>
            </a:extLst>
          </p:cNvPr>
          <p:cNvSpPr>
            <a:spLocks noGrp="1"/>
          </p:cNvSpPr>
          <p:nvPr>
            <p:ph type="title"/>
          </p:nvPr>
        </p:nvSpPr>
        <p:spPr>
          <a:xfrm>
            <a:off x="1026217" y="1587023"/>
            <a:ext cx="3932237" cy="595932"/>
          </a:xfrm>
          <a:noFill/>
        </p:spPr>
        <p:txBody>
          <a:bodyPr vert="horz" wrap="square" lIns="91440" tIns="45720" rIns="91440" bIns="45720" rtlCol="0" anchor="ctr">
            <a:spAutoFit/>
          </a:bodyPr>
          <a:lstStyle/>
          <a:p>
            <a:pP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Roadblocks </a:t>
            </a:r>
          </a:p>
        </p:txBody>
      </p:sp>
      <p:sp>
        <p:nvSpPr>
          <p:cNvPr id="3" name="Content Placeholder 2">
            <a:extLst>
              <a:ext uri="{FF2B5EF4-FFF2-40B4-BE49-F238E27FC236}">
                <a16:creationId xmlns:a16="http://schemas.microsoft.com/office/drawing/2014/main" id="{A59CEBE1-D086-3D09-8F00-E1368968BB41}"/>
              </a:ext>
            </a:extLst>
          </p:cNvPr>
          <p:cNvSpPr>
            <a:spLocks noGrp="1"/>
          </p:cNvSpPr>
          <p:nvPr>
            <p:ph idx="1"/>
          </p:nvPr>
        </p:nvSpPr>
        <p:spPr/>
        <p:txBody>
          <a:bodyPr>
            <a:normAutofit/>
          </a:bodyPr>
          <a:lstStyle/>
          <a:p>
            <a:pPr marL="0" indent="0">
              <a:buNone/>
            </a:pPr>
            <a:r>
              <a:rPr lang="en-IN" b="1" dirty="0">
                <a:latin typeface="Calibri" panose="020F0502020204030204" pitchFamily="34" charset="0"/>
                <a:ea typeface="Calibri" panose="020F0502020204030204" pitchFamily="34" charset="0"/>
                <a:cs typeface="Times New Roman" panose="02020603050405020304" pitchFamily="18" charset="0"/>
              </a:rPr>
              <a:t>Resolutions</a:t>
            </a:r>
            <a:endParaRPr lang="en-IN" dirty="0"/>
          </a:p>
        </p:txBody>
      </p:sp>
      <p:sp>
        <p:nvSpPr>
          <p:cNvPr id="4" name="Text Placeholder 3">
            <a:extLst>
              <a:ext uri="{FF2B5EF4-FFF2-40B4-BE49-F238E27FC236}">
                <a16:creationId xmlns:a16="http://schemas.microsoft.com/office/drawing/2014/main" id="{40F0B7F9-1109-717C-7199-4E2AECF85C88}"/>
              </a:ext>
            </a:extLst>
          </p:cNvPr>
          <p:cNvSpPr>
            <a:spLocks noGrp="1"/>
          </p:cNvSpPr>
          <p:nvPr>
            <p:ph type="body" sz="half" idx="2"/>
          </p:nvPr>
        </p:nvSpPr>
        <p:spPr>
          <a:xfrm>
            <a:off x="1240971" y="3036105"/>
            <a:ext cx="3372251" cy="2765517"/>
          </a:xfrm>
        </p:spPr>
        <p:txBody>
          <a:bodyPr/>
          <a:lstStyle/>
          <a:p>
            <a:pPr marL="285750" indent="-285750">
              <a:buFont typeface="Arial" panose="020B0604020202020204" pitchFamily="34" charset="0"/>
              <a:buChar char="•"/>
            </a:pPr>
            <a:r>
              <a:rPr lang="en-IN" dirty="0"/>
              <a:t>Not able to merge </a:t>
            </a:r>
            <a:r>
              <a:rPr lang="en-IN" dirty="0" err="1"/>
              <a:t>dataframes</a:t>
            </a:r>
            <a:r>
              <a:rPr lang="en-IN" dirty="0"/>
              <a:t> and get proper results due to discrepancy in state names in </a:t>
            </a:r>
            <a:r>
              <a:rPr lang="en-IN" dirty="0" err="1"/>
              <a:t>cencus</a:t>
            </a:r>
            <a:r>
              <a:rPr lang="en-IN" dirty="0"/>
              <a:t> and housing data </a:t>
            </a:r>
          </a:p>
          <a:p>
            <a:endParaRPr lang="en-IN" dirty="0"/>
          </a:p>
          <a:p>
            <a:pPr marL="285750" indent="-285750">
              <a:buFont typeface="Arial" panose="020B0604020202020204" pitchFamily="34" charset="0"/>
              <a:buChar char="•"/>
            </a:pPr>
            <a:endParaRPr lang="en-IN" dirty="0"/>
          </a:p>
        </p:txBody>
      </p:sp>
      <p:sp>
        <p:nvSpPr>
          <p:cNvPr id="5" name="Text Placeholder 3">
            <a:extLst>
              <a:ext uri="{FF2B5EF4-FFF2-40B4-BE49-F238E27FC236}">
                <a16:creationId xmlns:a16="http://schemas.microsoft.com/office/drawing/2014/main" id="{20BECBC8-0317-D74B-C7EB-317CC526B942}"/>
              </a:ext>
            </a:extLst>
          </p:cNvPr>
          <p:cNvSpPr txBox="1">
            <a:spLocks/>
          </p:cNvSpPr>
          <p:nvPr/>
        </p:nvSpPr>
        <p:spPr>
          <a:xfrm>
            <a:off x="5717721" y="3032449"/>
            <a:ext cx="5077797" cy="276551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dirty="0">
                <a:solidFill>
                  <a:prstClr val="black"/>
                </a:solidFill>
                <a:latin typeface="Helvetica"/>
              </a:rPr>
              <a:t>Changed the state names of districts which had a newly formed state and created a function to maintain uniformity among state names across all data frames</a:t>
            </a:r>
            <a:endParaRPr kumimoji="0" lang="en-IN" sz="1600" b="0" i="0" u="none" strike="noStrike" kern="1200" cap="none" spc="0" normalizeH="0" baseline="0" noProof="0" dirty="0">
              <a:ln>
                <a:noFill/>
              </a:ln>
              <a:solidFill>
                <a:prstClr val="black"/>
              </a:solidFill>
              <a:effectLst/>
              <a:uLnTx/>
              <a:uFillTx/>
              <a:latin typeface="Helvetica"/>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1600" b="0" i="0" u="none" strike="noStrike" kern="1200" cap="none" spc="0" normalizeH="0" baseline="0" noProof="0" dirty="0">
              <a:ln>
                <a:noFill/>
              </a:ln>
              <a:solidFill>
                <a:prstClr val="black"/>
              </a:solidFill>
              <a:effectLst/>
              <a:uLnTx/>
              <a:uFillTx/>
              <a:latin typeface="Helvetica"/>
              <a:ea typeface="+mn-ea"/>
              <a:cs typeface="+mn-cs"/>
            </a:endParaRPr>
          </a:p>
        </p:txBody>
      </p:sp>
    </p:spTree>
    <p:extLst>
      <p:ext uri="{BB962C8B-B14F-4D97-AF65-F5344CB8AC3E}">
        <p14:creationId xmlns:p14="http://schemas.microsoft.com/office/powerpoint/2010/main" val="1543456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207045-C5D5-13C9-CAF5-31DCDF5E5690}"/>
              </a:ext>
            </a:extLst>
          </p:cNvPr>
          <p:cNvSpPr txBox="1"/>
          <p:nvPr/>
        </p:nvSpPr>
        <p:spPr>
          <a:xfrm>
            <a:off x="1394979" y="1342798"/>
            <a:ext cx="6094268" cy="470000"/>
          </a:xfrm>
          <a:prstGeom prst="rect">
            <a:avLst/>
          </a:prstGeom>
          <a:noFill/>
        </p:spPr>
        <p:txBody>
          <a:bodyPr vert="horz" wrap="square" lIns="91440" tIns="45720" rIns="91440" bIns="45720" rtlCol="0" anchor="ctr">
            <a:spAutoFit/>
          </a:bodyPr>
          <a:lstStyle>
            <a:defPPr>
              <a:defRPr lang="en-US"/>
            </a:defPPr>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Future Scope:</a:t>
            </a:r>
          </a:p>
        </p:txBody>
      </p:sp>
      <p:sp>
        <p:nvSpPr>
          <p:cNvPr id="2" name="Text Placeholder 3">
            <a:extLst>
              <a:ext uri="{FF2B5EF4-FFF2-40B4-BE49-F238E27FC236}">
                <a16:creationId xmlns:a16="http://schemas.microsoft.com/office/drawing/2014/main" id="{407FD4F0-71A4-23C3-6B34-B064DB6AE5C1}"/>
              </a:ext>
            </a:extLst>
          </p:cNvPr>
          <p:cNvSpPr txBox="1">
            <a:spLocks/>
          </p:cNvSpPr>
          <p:nvPr/>
        </p:nvSpPr>
        <p:spPr>
          <a:xfrm>
            <a:off x="989511" y="2394347"/>
            <a:ext cx="8450324" cy="2139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IN" sz="1800" dirty="0">
                <a:latin typeface="Calibri" panose="020F0502020204030204" pitchFamily="34" charset="0"/>
                <a:ea typeface="Calibri" panose="020F0502020204030204" pitchFamily="34" charset="0"/>
                <a:cs typeface="Calibri" panose="020F0502020204030204" pitchFamily="34" charset="0"/>
              </a:rPr>
              <a:t>Using tools like </a:t>
            </a:r>
            <a:r>
              <a:rPr lang="en-IN" sz="1800" dirty="0" err="1">
                <a:latin typeface="Calibri" panose="020F0502020204030204" pitchFamily="34" charset="0"/>
                <a:ea typeface="Calibri" panose="020F0502020204030204" pitchFamily="34" charset="0"/>
                <a:cs typeface="Calibri" panose="020F0502020204030204" pitchFamily="34" charset="0"/>
              </a:rPr>
              <a:t>PowerBI</a:t>
            </a:r>
            <a:r>
              <a:rPr lang="en-IN" sz="1800" dirty="0">
                <a:latin typeface="Calibri" panose="020F0502020204030204" pitchFamily="34" charset="0"/>
                <a:ea typeface="Calibri" panose="020F0502020204030204" pitchFamily="34" charset="0"/>
                <a:cs typeface="Calibri" panose="020F0502020204030204" pitchFamily="34" charset="0"/>
              </a:rPr>
              <a:t> , Tableau to create better visualizations </a:t>
            </a:r>
          </a:p>
          <a:p>
            <a:pPr marL="285750" indent="-285750"/>
            <a:r>
              <a:rPr lang="en-IN" sz="1800" dirty="0">
                <a:latin typeface="Calibri" panose="020F0502020204030204" pitchFamily="34" charset="0"/>
                <a:ea typeface="Calibri" panose="020F0502020204030204" pitchFamily="34" charset="0"/>
                <a:cs typeface="Calibri" panose="020F0502020204030204" pitchFamily="34" charset="0"/>
              </a:rPr>
              <a:t>Creating a web page for the analysis.</a:t>
            </a:r>
          </a:p>
          <a:p>
            <a:pPr marL="285750" indent="-285750"/>
            <a:endParaRPr lang="en-IN" sz="1800" dirty="0">
              <a:latin typeface="Calibri" panose="020F0502020204030204" pitchFamily="34" charset="0"/>
              <a:ea typeface="Calibri" panose="020F0502020204030204" pitchFamily="34" charset="0"/>
              <a:cs typeface="Calibri" panose="020F0502020204030204" pitchFamily="34" charset="0"/>
            </a:endParaRPr>
          </a:p>
          <a:p>
            <a:pPr marL="285750" indent="-285750"/>
            <a:endParaRPr lang="en-IN" dirty="0"/>
          </a:p>
        </p:txBody>
      </p:sp>
    </p:spTree>
    <p:extLst>
      <p:ext uri="{BB962C8B-B14F-4D97-AF65-F5344CB8AC3E}">
        <p14:creationId xmlns:p14="http://schemas.microsoft.com/office/powerpoint/2010/main" val="2766628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E88B67-0943-90F2-81A8-4EB3BC1DEDB5}"/>
              </a:ext>
            </a:extLst>
          </p:cNvPr>
          <p:cNvSpPr>
            <a:spLocks noGrp="1"/>
          </p:cNvSpPr>
          <p:nvPr>
            <p:ph type="body" idx="1"/>
          </p:nvPr>
        </p:nvSpPr>
        <p:spPr>
          <a:xfrm>
            <a:off x="3188900" y="2620652"/>
            <a:ext cx="3994325" cy="1820290"/>
          </a:xfrm>
        </p:spPr>
        <p:txBody>
          <a:bodyPr/>
          <a:lstStyle/>
          <a:p>
            <a:pPr algn="ctr"/>
            <a:r>
              <a:rPr lang="en-IN" sz="5400" dirty="0">
                <a:latin typeface="Segoe Script" panose="030B0504020000000003" pitchFamily="66" charset="0"/>
                <a:cs typeface="Calibri" panose="020F0502020204030204" pitchFamily="34" charset="0"/>
              </a:rPr>
              <a:t>Thank You</a:t>
            </a:r>
          </a:p>
        </p:txBody>
      </p:sp>
    </p:spTree>
    <p:extLst>
      <p:ext uri="{BB962C8B-B14F-4D97-AF65-F5344CB8AC3E}">
        <p14:creationId xmlns:p14="http://schemas.microsoft.com/office/powerpoint/2010/main" val="3013321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C3B643-4D3E-487B-A4DD-621209BE3B4F}"/>
              </a:ext>
            </a:extLst>
          </p:cNvPr>
          <p:cNvSpPr>
            <a:spLocks noGrp="1"/>
          </p:cNvSpPr>
          <p:nvPr>
            <p:ph type="body" idx="1"/>
          </p:nvPr>
        </p:nvSpPr>
        <p:spPr>
          <a:xfrm>
            <a:off x="702903" y="1114860"/>
            <a:ext cx="6153704" cy="823912"/>
          </a:xfrm>
        </p:spPr>
        <p:txBody>
          <a:bodyPr/>
          <a:lstStyle/>
          <a:p>
            <a:r>
              <a:rPr lang="en-IN" sz="3200" dirty="0">
                <a:latin typeface="Calibri" panose="020F0502020204030204" pitchFamily="34" charset="0"/>
                <a:ea typeface="Calibri" panose="020F0502020204030204" pitchFamily="34" charset="0"/>
                <a:cs typeface="Calibri" panose="020F0502020204030204" pitchFamily="34" charset="0"/>
              </a:rPr>
              <a:t>Problem Statement</a:t>
            </a:r>
          </a:p>
        </p:txBody>
      </p:sp>
      <p:sp>
        <p:nvSpPr>
          <p:cNvPr id="6" name="Rectangle 5">
            <a:extLst>
              <a:ext uri="{FF2B5EF4-FFF2-40B4-BE49-F238E27FC236}">
                <a16:creationId xmlns:a16="http://schemas.microsoft.com/office/drawing/2014/main" id="{81D17B34-40FD-4345-B023-320E229301EA}"/>
              </a:ext>
            </a:extLst>
          </p:cNvPr>
          <p:cNvSpPr/>
          <p:nvPr/>
        </p:nvSpPr>
        <p:spPr>
          <a:xfrm>
            <a:off x="702903" y="2266780"/>
            <a:ext cx="9525826" cy="2246769"/>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main aim of the project is to collect, clean, process and analyze the different datasets related to 2011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cencus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and get some meaningful insights concerning to the demographic and healthcare perspective </a:t>
            </a: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85750" marR="0" lvl="0" indent="-2857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Step by step cleaning/modification of the data needs to be done </a:t>
            </a:r>
          </a:p>
        </p:txBody>
      </p:sp>
    </p:spTree>
    <p:extLst>
      <p:ext uri="{BB962C8B-B14F-4D97-AF65-F5344CB8AC3E}">
        <p14:creationId xmlns:p14="http://schemas.microsoft.com/office/powerpoint/2010/main" val="2677078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DEDC51-6477-1A4C-90E2-81BBB8FA0F6A}"/>
              </a:ext>
            </a:extLst>
          </p:cNvPr>
          <p:cNvSpPr txBox="1"/>
          <p:nvPr/>
        </p:nvSpPr>
        <p:spPr>
          <a:xfrm>
            <a:off x="1745011" y="4243976"/>
            <a:ext cx="4198775" cy="369332"/>
          </a:xfrm>
          <a:prstGeom prst="rect">
            <a:avLst/>
          </a:prstGeom>
          <a:noFill/>
        </p:spPr>
        <p:txBody>
          <a:bodyPr wrap="square" rtlCol="0">
            <a:spAutoFit/>
          </a:bodyPr>
          <a:lstStyle/>
          <a:p>
            <a:r>
              <a:rPr lang="en-IN" b="1" dirty="0"/>
              <a:t>Hospital data</a:t>
            </a:r>
          </a:p>
        </p:txBody>
      </p:sp>
      <p:sp>
        <p:nvSpPr>
          <p:cNvPr id="8" name="TextBox 7">
            <a:extLst>
              <a:ext uri="{FF2B5EF4-FFF2-40B4-BE49-F238E27FC236}">
                <a16:creationId xmlns:a16="http://schemas.microsoft.com/office/drawing/2014/main" id="{6B3A60AF-CAA7-7563-0B45-711BA63013BB}"/>
              </a:ext>
            </a:extLst>
          </p:cNvPr>
          <p:cNvSpPr txBox="1"/>
          <p:nvPr/>
        </p:nvSpPr>
        <p:spPr>
          <a:xfrm>
            <a:off x="7072218" y="811795"/>
            <a:ext cx="4198775" cy="369332"/>
          </a:xfrm>
          <a:prstGeom prst="rect">
            <a:avLst/>
          </a:prstGeom>
          <a:noFill/>
        </p:spPr>
        <p:txBody>
          <a:bodyPr wrap="square" rtlCol="0">
            <a:spAutoFit/>
          </a:bodyPr>
          <a:lstStyle/>
          <a:p>
            <a:r>
              <a:rPr lang="en-IN" b="1" dirty="0"/>
              <a:t>Housing data</a:t>
            </a:r>
          </a:p>
        </p:txBody>
      </p:sp>
      <p:sp>
        <p:nvSpPr>
          <p:cNvPr id="11" name="TextBox 10">
            <a:extLst>
              <a:ext uri="{FF2B5EF4-FFF2-40B4-BE49-F238E27FC236}">
                <a16:creationId xmlns:a16="http://schemas.microsoft.com/office/drawing/2014/main" id="{39E60975-3AE4-B05B-F9F0-C473DCF80629}"/>
              </a:ext>
            </a:extLst>
          </p:cNvPr>
          <p:cNvSpPr txBox="1"/>
          <p:nvPr/>
        </p:nvSpPr>
        <p:spPr>
          <a:xfrm>
            <a:off x="2108717" y="971932"/>
            <a:ext cx="4198775" cy="369332"/>
          </a:xfrm>
          <a:prstGeom prst="rect">
            <a:avLst/>
          </a:prstGeom>
          <a:noFill/>
        </p:spPr>
        <p:txBody>
          <a:bodyPr wrap="square" rtlCol="0">
            <a:spAutoFit/>
          </a:bodyPr>
          <a:lstStyle/>
          <a:p>
            <a:r>
              <a:rPr lang="en-IN" b="1" dirty="0"/>
              <a:t>Census data</a:t>
            </a:r>
          </a:p>
        </p:txBody>
      </p:sp>
      <p:sp>
        <p:nvSpPr>
          <p:cNvPr id="3" name="TextBox 2">
            <a:extLst>
              <a:ext uri="{FF2B5EF4-FFF2-40B4-BE49-F238E27FC236}">
                <a16:creationId xmlns:a16="http://schemas.microsoft.com/office/drawing/2014/main" id="{52443E78-FFA5-CA32-71BC-CA251B29594B}"/>
              </a:ext>
            </a:extLst>
          </p:cNvPr>
          <p:cNvSpPr txBox="1"/>
          <p:nvPr/>
        </p:nvSpPr>
        <p:spPr>
          <a:xfrm>
            <a:off x="6878816" y="4243976"/>
            <a:ext cx="6096000" cy="369332"/>
          </a:xfrm>
          <a:prstGeom prst="rect">
            <a:avLst/>
          </a:prstGeom>
          <a:noFill/>
        </p:spPr>
        <p:txBody>
          <a:bodyPr wrap="square">
            <a:spAutoFit/>
          </a:bodyPr>
          <a:lstStyle/>
          <a:p>
            <a:r>
              <a:rPr lang="en-IN" b="1" dirty="0" err="1"/>
              <a:t>Government_Hospitals</a:t>
            </a:r>
            <a:r>
              <a:rPr lang="en-IN" b="1" dirty="0"/>
              <a:t> data</a:t>
            </a:r>
          </a:p>
        </p:txBody>
      </p:sp>
      <p:sp>
        <p:nvSpPr>
          <p:cNvPr id="2" name="TextBox 1">
            <a:extLst>
              <a:ext uri="{FF2B5EF4-FFF2-40B4-BE49-F238E27FC236}">
                <a16:creationId xmlns:a16="http://schemas.microsoft.com/office/drawing/2014/main" id="{7AD9259A-87B1-7C9A-B127-CC315290DE78}"/>
              </a:ext>
            </a:extLst>
          </p:cNvPr>
          <p:cNvSpPr txBox="1"/>
          <p:nvPr/>
        </p:nvSpPr>
        <p:spPr>
          <a:xfrm>
            <a:off x="4972830" y="383710"/>
            <a:ext cx="4198775" cy="369332"/>
          </a:xfrm>
          <a:prstGeom prst="rect">
            <a:avLst/>
          </a:prstGeom>
          <a:noFill/>
        </p:spPr>
        <p:txBody>
          <a:bodyPr wrap="square" rtlCol="0">
            <a:spAutoFit/>
          </a:bodyPr>
          <a:lstStyle/>
          <a:p>
            <a:r>
              <a:rPr lang="en-IN" b="1" dirty="0"/>
              <a:t>Schema of datasets</a:t>
            </a:r>
          </a:p>
        </p:txBody>
      </p:sp>
      <p:pic>
        <p:nvPicPr>
          <p:cNvPr id="4" name="Picture 3">
            <a:extLst>
              <a:ext uri="{FF2B5EF4-FFF2-40B4-BE49-F238E27FC236}">
                <a16:creationId xmlns:a16="http://schemas.microsoft.com/office/drawing/2014/main" id="{2DD1846F-DFDD-444A-91D8-37B96E0FF20B}"/>
              </a:ext>
            </a:extLst>
          </p:cNvPr>
          <p:cNvPicPr>
            <a:picLocks noChangeAspect="1"/>
          </p:cNvPicPr>
          <p:nvPr/>
        </p:nvPicPr>
        <p:blipFill>
          <a:blip r:embed="rId2"/>
          <a:stretch>
            <a:fillRect/>
          </a:stretch>
        </p:blipFill>
        <p:spPr>
          <a:xfrm>
            <a:off x="1858093" y="1312608"/>
            <a:ext cx="3330229" cy="2629128"/>
          </a:xfrm>
          <a:prstGeom prst="rect">
            <a:avLst/>
          </a:prstGeom>
          <a:ln w="19050">
            <a:solidFill>
              <a:schemeClr val="tx1"/>
            </a:solidFill>
          </a:ln>
        </p:spPr>
      </p:pic>
      <p:pic>
        <p:nvPicPr>
          <p:cNvPr id="5" name="Picture 4">
            <a:extLst>
              <a:ext uri="{FF2B5EF4-FFF2-40B4-BE49-F238E27FC236}">
                <a16:creationId xmlns:a16="http://schemas.microsoft.com/office/drawing/2014/main" id="{E87FCC59-1D4F-439B-A1A9-91332E980316}"/>
              </a:ext>
            </a:extLst>
          </p:cNvPr>
          <p:cNvPicPr>
            <a:picLocks noChangeAspect="1"/>
          </p:cNvPicPr>
          <p:nvPr/>
        </p:nvPicPr>
        <p:blipFill>
          <a:blip r:embed="rId3"/>
          <a:stretch>
            <a:fillRect/>
          </a:stretch>
        </p:blipFill>
        <p:spPr>
          <a:xfrm>
            <a:off x="6819725" y="1304801"/>
            <a:ext cx="4038950" cy="2034716"/>
          </a:xfrm>
          <a:prstGeom prst="rect">
            <a:avLst/>
          </a:prstGeom>
          <a:ln w="19050">
            <a:solidFill>
              <a:schemeClr val="tx1"/>
            </a:solidFill>
          </a:ln>
        </p:spPr>
      </p:pic>
      <p:pic>
        <p:nvPicPr>
          <p:cNvPr id="9" name="Picture 8">
            <a:extLst>
              <a:ext uri="{FF2B5EF4-FFF2-40B4-BE49-F238E27FC236}">
                <a16:creationId xmlns:a16="http://schemas.microsoft.com/office/drawing/2014/main" id="{940F859E-38E6-419E-BF0A-E6181648DAA4}"/>
              </a:ext>
            </a:extLst>
          </p:cNvPr>
          <p:cNvPicPr>
            <a:picLocks noChangeAspect="1"/>
          </p:cNvPicPr>
          <p:nvPr/>
        </p:nvPicPr>
        <p:blipFill>
          <a:blip r:embed="rId4"/>
          <a:stretch>
            <a:fillRect/>
          </a:stretch>
        </p:blipFill>
        <p:spPr>
          <a:xfrm>
            <a:off x="1745011" y="4705832"/>
            <a:ext cx="4359018" cy="1356478"/>
          </a:xfrm>
          <a:prstGeom prst="rect">
            <a:avLst/>
          </a:prstGeom>
          <a:ln w="19050">
            <a:solidFill>
              <a:schemeClr val="tx1"/>
            </a:solidFill>
          </a:ln>
        </p:spPr>
      </p:pic>
      <p:pic>
        <p:nvPicPr>
          <p:cNvPr id="12" name="Picture 11">
            <a:extLst>
              <a:ext uri="{FF2B5EF4-FFF2-40B4-BE49-F238E27FC236}">
                <a16:creationId xmlns:a16="http://schemas.microsoft.com/office/drawing/2014/main" id="{29ED1246-074C-40D8-8CD5-321FBE04F6BC}"/>
              </a:ext>
            </a:extLst>
          </p:cNvPr>
          <p:cNvPicPr>
            <a:picLocks noChangeAspect="1"/>
          </p:cNvPicPr>
          <p:nvPr/>
        </p:nvPicPr>
        <p:blipFill>
          <a:blip r:embed="rId5"/>
          <a:stretch>
            <a:fillRect/>
          </a:stretch>
        </p:blipFill>
        <p:spPr>
          <a:xfrm>
            <a:off x="6878816" y="4804901"/>
            <a:ext cx="3673158" cy="1158340"/>
          </a:xfrm>
          <a:prstGeom prst="rect">
            <a:avLst/>
          </a:prstGeom>
          <a:ln w="19050">
            <a:solidFill>
              <a:schemeClr val="tx1"/>
            </a:solidFill>
          </a:ln>
        </p:spPr>
      </p:pic>
    </p:spTree>
    <p:extLst>
      <p:ext uri="{BB962C8B-B14F-4D97-AF65-F5344CB8AC3E}">
        <p14:creationId xmlns:p14="http://schemas.microsoft.com/office/powerpoint/2010/main" val="98358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311852" y="1298124"/>
            <a:ext cx="3540702" cy="595932"/>
          </a:xfrm>
          <a:prstGeom prst="rect">
            <a:avLst/>
          </a:prstGeom>
          <a:noFill/>
        </p:spPr>
        <p:txBody>
          <a:bodyPr wrap="square">
            <a:spAutoFit/>
          </a:bodyPr>
          <a:lstStyle/>
          <a:p>
            <a:pPr>
              <a:lnSpc>
                <a:spcPct val="107000"/>
              </a:lnSpc>
              <a:spcAft>
                <a:spcPts val="800"/>
              </a:spcAft>
            </a:pPr>
            <a:r>
              <a:rPr lang="en-IN" sz="3200" b="1" dirty="0">
                <a:effectLst/>
                <a:latin typeface="Calibri" panose="020F0502020204030204" pitchFamily="34" charset="0"/>
                <a:ea typeface="Calibri" panose="020F0502020204030204" pitchFamily="34" charset="0"/>
                <a:cs typeface="Times New Roman" panose="02020603050405020304" pitchFamily="18" charset="0"/>
              </a:rPr>
              <a:t>Overview: </a:t>
            </a:r>
          </a:p>
        </p:txBody>
      </p:sp>
      <p:sp>
        <p:nvSpPr>
          <p:cNvPr id="5" name="TextBox 4">
            <a:extLst>
              <a:ext uri="{FF2B5EF4-FFF2-40B4-BE49-F238E27FC236}">
                <a16:creationId xmlns:a16="http://schemas.microsoft.com/office/drawing/2014/main" id="{076D1643-4CDB-1D44-3E89-04E4A5EFD292}"/>
              </a:ext>
            </a:extLst>
          </p:cNvPr>
          <p:cNvSpPr txBox="1"/>
          <p:nvPr/>
        </p:nvSpPr>
        <p:spPr>
          <a:xfrm>
            <a:off x="1805420" y="2460722"/>
            <a:ext cx="6094268" cy="2333331"/>
          </a:xfrm>
          <a:prstGeom prst="rect">
            <a:avLst/>
          </a:prstGeom>
          <a:noFill/>
        </p:spPr>
        <p:txBody>
          <a:bodyPr wrap="square">
            <a:spAutoFit/>
          </a:bodyPr>
          <a:lstStyle/>
          <a:p>
            <a:pPr marL="342900" lvl="0" indent="-342900">
              <a:lnSpc>
                <a:spcPct val="200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Data Cleaning</a:t>
            </a:r>
          </a:p>
          <a:p>
            <a:pPr marL="342900" lvl="0" indent="-342900">
              <a:lnSpc>
                <a:spcPct val="200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Preprocessing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Analysis</a:t>
            </a:r>
          </a:p>
          <a:p>
            <a:pPr marL="342900" lvl="0" indent="-342900">
              <a:lnSpc>
                <a:spcPct val="200000"/>
              </a:lnSpc>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Connecting to MYSQL Database for further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410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02854"/>
            <a:ext cx="7524564" cy="470000"/>
          </a:xfrm>
          <a:noFill/>
        </p:spPr>
        <p:txBody>
          <a:bodyPr wrap="square">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Tools and Technologies Used:</a:t>
            </a:r>
          </a:p>
        </p:txBody>
      </p:sp>
      <p:sp>
        <p:nvSpPr>
          <p:cNvPr id="4" name="Rectangle: Rounded Corners 3">
            <a:extLst>
              <a:ext uri="{FF2B5EF4-FFF2-40B4-BE49-F238E27FC236}">
                <a16:creationId xmlns:a16="http://schemas.microsoft.com/office/drawing/2014/main" id="{6DB44FE5-3803-253C-8426-FB50216AB381}"/>
              </a:ext>
            </a:extLst>
          </p:cNvPr>
          <p:cNvSpPr/>
          <p:nvPr/>
        </p:nvSpPr>
        <p:spPr>
          <a:xfrm>
            <a:off x="2448792" y="24984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82252698-1A0D-A7F9-BAEE-ADE7D4F35E8F}"/>
              </a:ext>
            </a:extLst>
          </p:cNvPr>
          <p:cNvGrpSpPr/>
          <p:nvPr/>
        </p:nvGrpSpPr>
        <p:grpSpPr>
          <a:xfrm>
            <a:off x="4797138" y="2498437"/>
            <a:ext cx="2133600" cy="2098964"/>
            <a:chOff x="3851566" y="2955637"/>
            <a:chExt cx="2133600" cy="2098964"/>
          </a:xfrm>
        </p:grpSpPr>
        <p:sp>
          <p:nvSpPr>
            <p:cNvPr id="8" name="Rectangle: Rounded Corners 7">
              <a:extLst>
                <a:ext uri="{FF2B5EF4-FFF2-40B4-BE49-F238E27FC236}">
                  <a16:creationId xmlns:a16="http://schemas.microsoft.com/office/drawing/2014/main" id="{E5EF8D0C-89A7-C733-6482-BAE052A8A1E7}"/>
                </a:ext>
              </a:extLst>
            </p:cNvPr>
            <p:cNvSpPr/>
            <p:nvPr/>
          </p:nvSpPr>
          <p:spPr>
            <a:xfrm>
              <a:off x="3851566" y="2955637"/>
              <a:ext cx="2133600" cy="2098964"/>
            </a:xfrm>
            <a:prstGeom prst="roundRect">
              <a:avLst>
                <a:gd name="adj" fmla="val 1806"/>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2">
              <a:extLst>
                <a:ext uri="{FF2B5EF4-FFF2-40B4-BE49-F238E27FC236}">
                  <a16:creationId xmlns:a16="http://schemas.microsoft.com/office/drawing/2014/main" id="{61CB7320-260B-7B8A-1F1B-F19981C6E43B}"/>
                </a:ext>
              </a:extLst>
            </p:cNvPr>
            <p:cNvSpPr txBox="1">
              <a:spLocks/>
            </p:cNvSpPr>
            <p:nvPr/>
          </p:nvSpPr>
          <p:spPr>
            <a:xfrm>
              <a:off x="4430107" y="3770987"/>
              <a:ext cx="1016184" cy="30523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err="1"/>
                <a:t>Jupyter</a:t>
              </a:r>
              <a:endParaRPr lang="en-GB" sz="1600" b="1" dirty="0"/>
            </a:p>
          </p:txBody>
        </p:sp>
      </p:grpSp>
      <p:sp>
        <p:nvSpPr>
          <p:cNvPr id="19" name="Content Placeholder 2">
            <a:extLst>
              <a:ext uri="{FF2B5EF4-FFF2-40B4-BE49-F238E27FC236}">
                <a16:creationId xmlns:a16="http://schemas.microsoft.com/office/drawing/2014/main" id="{AD077F74-CD55-DF2A-E984-8095152964FC}"/>
              </a:ext>
            </a:extLst>
          </p:cNvPr>
          <p:cNvSpPr txBox="1">
            <a:spLocks/>
          </p:cNvSpPr>
          <p:nvPr/>
        </p:nvSpPr>
        <p:spPr>
          <a:xfrm>
            <a:off x="2912916" y="2868249"/>
            <a:ext cx="1115736" cy="3152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b="1" dirty="0"/>
              <a:t>Python</a:t>
            </a:r>
          </a:p>
        </p:txBody>
      </p:sp>
      <p:pic>
        <p:nvPicPr>
          <p:cNvPr id="13" name="Picture 12">
            <a:extLst>
              <a:ext uri="{FF2B5EF4-FFF2-40B4-BE49-F238E27FC236}">
                <a16:creationId xmlns:a16="http://schemas.microsoft.com/office/drawing/2014/main" id="{21B3F210-F197-41F7-8807-DAAB0360FB6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00461" y="2857088"/>
            <a:ext cx="3309856" cy="1864068"/>
          </a:xfrm>
          <a:prstGeom prst="rect">
            <a:avLst/>
          </a:prstGeom>
        </p:spPr>
      </p:pic>
      <p:pic>
        <p:nvPicPr>
          <p:cNvPr id="20" name="Picture 19">
            <a:extLst>
              <a:ext uri="{FF2B5EF4-FFF2-40B4-BE49-F238E27FC236}">
                <a16:creationId xmlns:a16="http://schemas.microsoft.com/office/drawing/2014/main" id="{685C9FD0-212A-4012-B770-52973D9F7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491" y="2772472"/>
            <a:ext cx="1550894" cy="1550894"/>
          </a:xfrm>
          <a:prstGeom prst="rect">
            <a:avLst/>
          </a:prstGeom>
        </p:spPr>
      </p:pic>
      <p:pic>
        <p:nvPicPr>
          <p:cNvPr id="24" name="Picture 23">
            <a:extLst>
              <a:ext uri="{FF2B5EF4-FFF2-40B4-BE49-F238E27FC236}">
                <a16:creationId xmlns:a16="http://schemas.microsoft.com/office/drawing/2014/main" id="{853589CB-4FA8-43F4-8076-0A340DA851A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880499" y="3358958"/>
            <a:ext cx="2663569" cy="1038792"/>
          </a:xfrm>
          <a:prstGeom prst="rect">
            <a:avLst/>
          </a:prstGeom>
        </p:spPr>
      </p:pic>
      <p:pic>
        <p:nvPicPr>
          <p:cNvPr id="14" name="Picture 13">
            <a:extLst>
              <a:ext uri="{FF2B5EF4-FFF2-40B4-BE49-F238E27FC236}">
                <a16:creationId xmlns:a16="http://schemas.microsoft.com/office/drawing/2014/main" id="{7B3482AC-BF30-4033-BE8F-57F84EC1D0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1852" y="2498436"/>
            <a:ext cx="2143144" cy="2028739"/>
          </a:xfrm>
          <a:prstGeom prst="rect">
            <a:avLst/>
          </a:prstGeom>
        </p:spPr>
      </p:pic>
    </p:spTree>
    <p:extLst>
      <p:ext uri="{BB962C8B-B14F-4D97-AF65-F5344CB8AC3E}">
        <p14:creationId xmlns:p14="http://schemas.microsoft.com/office/powerpoint/2010/main" val="200323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53EAA-1D88-6297-4D29-04900CE1DBB1}"/>
              </a:ext>
            </a:extLst>
          </p:cNvPr>
          <p:cNvSpPr>
            <a:spLocks noGrp="1"/>
          </p:cNvSpPr>
          <p:nvPr>
            <p:ph type="title"/>
          </p:nvPr>
        </p:nvSpPr>
        <p:spPr>
          <a:xfrm>
            <a:off x="1419318" y="1325488"/>
            <a:ext cx="7524564" cy="424732"/>
          </a:xfrm>
          <a:noFill/>
        </p:spPr>
        <p:txBody>
          <a:bodyPr vert="horz" wrap="square" lIns="91440" tIns="45720" rIns="91440" bIns="45720" rtlCol="0" anchor="ctr">
            <a:spAutoFit/>
          </a:bodyPr>
          <a:lstStyle/>
          <a:p>
            <a:pPr>
              <a:lnSpc>
                <a:spcPct val="107000"/>
              </a:lnSpc>
              <a:spcAft>
                <a:spcPts val="800"/>
              </a:spcAft>
            </a:pPr>
            <a:r>
              <a:rPr lang="en-IN" sz="3200" b="1" dirty="0">
                <a:latin typeface="Calibri" panose="020F0502020204030204" pitchFamily="34" charset="0"/>
                <a:ea typeface="Calibri" panose="020F0502020204030204" pitchFamily="34" charset="0"/>
                <a:cs typeface="Times New Roman" panose="02020603050405020304" pitchFamily="18" charset="0"/>
              </a:rPr>
              <a:t>Libraries/Packages/Features Used:</a:t>
            </a:r>
          </a:p>
        </p:txBody>
      </p:sp>
      <p:sp>
        <p:nvSpPr>
          <p:cNvPr id="3" name="TextBox 2">
            <a:extLst>
              <a:ext uri="{FF2B5EF4-FFF2-40B4-BE49-F238E27FC236}">
                <a16:creationId xmlns:a16="http://schemas.microsoft.com/office/drawing/2014/main" id="{BC3DEADF-6A60-4703-BE2E-A101CD5616E6}"/>
              </a:ext>
            </a:extLst>
          </p:cNvPr>
          <p:cNvSpPr txBox="1"/>
          <p:nvPr/>
        </p:nvSpPr>
        <p:spPr>
          <a:xfrm>
            <a:off x="1527143" y="2158738"/>
            <a:ext cx="5220294" cy="1323439"/>
          </a:xfrm>
          <a:prstGeom prst="rect">
            <a:avLst/>
          </a:prstGeom>
          <a:noFill/>
        </p:spPr>
        <p:txBody>
          <a:bodyPr wrap="square" rtlCol="0">
            <a:spAutoFit/>
          </a:bodyPr>
          <a:lstStyle/>
          <a:p>
            <a:pPr marL="285750" indent="-28575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Pandas</a:t>
            </a:r>
          </a:p>
          <a:p>
            <a:pPr marL="285750" indent="-28575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Seaborn</a:t>
            </a:r>
          </a:p>
          <a:p>
            <a:pPr marL="285750" indent="-28575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Matplotlib</a:t>
            </a:r>
          </a:p>
          <a:p>
            <a:pPr marL="285750" indent="-285750">
              <a:buFont typeface="Courier New" panose="02070309020205020404" pitchFamily="49" charset="0"/>
              <a:buChar char="o"/>
            </a:pPr>
            <a:r>
              <a:rPr lang="en-US" sz="2000" dirty="0">
                <a:latin typeface="Calibri" panose="020F0502020204030204" pitchFamily="34" charset="0"/>
                <a:cs typeface="Calibri" panose="020F0502020204030204" pitchFamily="34" charset="0"/>
              </a:rPr>
              <a:t>MySQL – Stored Procedures</a:t>
            </a:r>
          </a:p>
        </p:txBody>
      </p:sp>
    </p:spTree>
    <p:extLst>
      <p:ext uri="{BB962C8B-B14F-4D97-AF65-F5344CB8AC3E}">
        <p14:creationId xmlns:p14="http://schemas.microsoft.com/office/powerpoint/2010/main" val="65062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909D2-25E4-1373-5966-D2BD4CEC9208}"/>
              </a:ext>
            </a:extLst>
          </p:cNvPr>
          <p:cNvSpPr txBox="1"/>
          <p:nvPr/>
        </p:nvSpPr>
        <p:spPr>
          <a:xfrm>
            <a:off x="1291069" y="1214997"/>
            <a:ext cx="5213639" cy="595932"/>
          </a:xfrm>
          <a:prstGeom prst="rect">
            <a:avLst/>
          </a:prstGeom>
          <a:noFill/>
        </p:spPr>
        <p:txBody>
          <a:bodyPr vert="horz" wrap="square" lIns="91440" tIns="45720" rIns="91440" bIns="45720" rtlCol="0" anchor="ctr">
            <a:spAutoFit/>
          </a:bodyPr>
          <a:lstStyle>
            <a:lvl1pPr>
              <a:lnSpc>
                <a:spcPct val="107000"/>
              </a:lnSpc>
              <a:spcBef>
                <a:spcPct val="0"/>
              </a:spcBef>
              <a:spcAft>
                <a:spcPts val="800"/>
              </a:spcAft>
              <a:buNone/>
              <a:defRPr sz="3200" b="1">
                <a:latin typeface="Calibri" panose="020F0502020204030204" pitchFamily="34" charset="0"/>
                <a:ea typeface="Calibri" panose="020F0502020204030204" pitchFamily="34" charset="0"/>
                <a:cs typeface="Times New Roman" panose="02020603050405020304" pitchFamily="18" charset="0"/>
              </a:defRPr>
            </a:lvl1pPr>
          </a:lstStyle>
          <a:p>
            <a:r>
              <a:rPr lang="en-IN" dirty="0"/>
              <a:t>Headline Statistics :</a:t>
            </a:r>
          </a:p>
        </p:txBody>
      </p:sp>
      <p:sp>
        <p:nvSpPr>
          <p:cNvPr id="5" name="TextBox 4">
            <a:extLst>
              <a:ext uri="{FF2B5EF4-FFF2-40B4-BE49-F238E27FC236}">
                <a16:creationId xmlns:a16="http://schemas.microsoft.com/office/drawing/2014/main" id="{076D1643-4CDB-1D44-3E89-04E4A5EFD292}"/>
              </a:ext>
            </a:extLst>
          </p:cNvPr>
          <p:cNvSpPr txBox="1"/>
          <p:nvPr/>
        </p:nvSpPr>
        <p:spPr>
          <a:xfrm>
            <a:off x="1291069" y="2522917"/>
            <a:ext cx="6983355" cy="2062552"/>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Average Execution Time : 			</a:t>
            </a:r>
            <a:r>
              <a:rPr lang="en-IN" dirty="0">
                <a:latin typeface="Calibri" panose="020F0502020204030204" pitchFamily="34" charset="0"/>
                <a:ea typeface="Calibri" panose="020F0502020204030204" pitchFamily="34" charset="0"/>
                <a:cs typeface="Times New Roman" panose="02020603050405020304" pitchFamily="18" charset="0"/>
              </a:rPr>
              <a:t>around 5 </a:t>
            </a:r>
            <a:r>
              <a:rPr lang="en-IN" sz="1800" dirty="0">
                <a:effectLst/>
                <a:latin typeface="Calibri" panose="020F0502020204030204" pitchFamily="34" charset="0"/>
                <a:ea typeface="Calibri" panose="020F0502020204030204" pitchFamily="34" charset="0"/>
                <a:cs typeface="Times New Roman" panose="02020603050405020304" pitchFamily="18" charset="0"/>
              </a:rPr>
              <a:t>seconds</a:t>
            </a:r>
          </a:p>
          <a:p>
            <a:pPr lvl="0"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Lines of Codes (LoC/</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KLoC</a:t>
            </a:r>
            <a:r>
              <a:rPr lang="en-IN" sz="1800" dirty="0">
                <a:effectLst/>
                <a:latin typeface="Calibri" panose="020F0502020204030204" pitchFamily="34" charset="0"/>
                <a:ea typeface="Calibri" panose="020F0502020204030204" pitchFamily="34" charset="0"/>
                <a:cs typeface="Times New Roman" panose="02020603050405020304" pitchFamily="18" charset="0"/>
              </a:rPr>
              <a:t>) : 		around 2K lines</a:t>
            </a:r>
          </a:p>
          <a:p>
            <a:pPr lvl="0" algn="just">
              <a:lnSpc>
                <a:spcPct val="107000"/>
              </a:lnSpc>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IDE/Code Editor Used :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Jupyter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822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20FBCC-746A-499E-8D40-6A14B916B8A4}"/>
              </a:ext>
            </a:extLst>
          </p:cNvPr>
          <p:cNvSpPr txBox="1"/>
          <p:nvPr/>
        </p:nvSpPr>
        <p:spPr>
          <a:xfrm>
            <a:off x="672353" y="2330824"/>
            <a:ext cx="10694894" cy="1938992"/>
          </a:xfrm>
          <a:prstGeom prst="rect">
            <a:avLst/>
          </a:prstGeom>
          <a:noFill/>
        </p:spPr>
        <p:txBody>
          <a:bodyPr wrap="square" rtlCol="0">
            <a:spAutoFit/>
          </a:bodyPr>
          <a:lstStyle/>
          <a:p>
            <a:pPr algn="just"/>
            <a:r>
              <a:rPr lang="en-IN" sz="2000" dirty="0">
                <a:latin typeface="Calibri" panose="020F0502020204030204" pitchFamily="34" charset="0"/>
                <a:cs typeface="Calibri" panose="020F0502020204030204" pitchFamily="34" charset="0"/>
              </a:rPr>
              <a:t>There are few major datasets that have some inconsistencies. To proceed with further analysis, those inconsistencies needed to be found out and resolved . </a:t>
            </a:r>
          </a:p>
          <a:p>
            <a:endParaRPr lang="en-IN" sz="2000"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IN" sz="2000" dirty="0">
                <a:latin typeface="Calibri" panose="020F0502020204030204" pitchFamily="34" charset="0"/>
                <a:cs typeface="Calibri" panose="020F0502020204030204" pitchFamily="34" charset="0"/>
              </a:rPr>
              <a:t>Removing the columns which aren’t necessary to the analysis</a:t>
            </a:r>
          </a:p>
          <a:p>
            <a:pPr marL="285750" indent="-285750" algn="just">
              <a:buFont typeface="Arial" panose="020B0604020202020204" pitchFamily="34" charset="0"/>
              <a:buChar char="•"/>
            </a:pPr>
            <a:r>
              <a:rPr lang="en-IN" sz="2000" dirty="0">
                <a:latin typeface="Calibri" panose="020F0502020204030204" pitchFamily="34" charset="0"/>
                <a:cs typeface="Calibri" panose="020F0502020204030204" pitchFamily="34" charset="0"/>
              </a:rPr>
              <a:t>Renaming the column names so that they are uniform across all datasets which will ease the process of analysis </a:t>
            </a:r>
          </a:p>
        </p:txBody>
      </p:sp>
      <p:sp>
        <p:nvSpPr>
          <p:cNvPr id="5" name="TextBox 4">
            <a:extLst>
              <a:ext uri="{FF2B5EF4-FFF2-40B4-BE49-F238E27FC236}">
                <a16:creationId xmlns:a16="http://schemas.microsoft.com/office/drawing/2014/main" id="{7AD88553-5430-4CDD-96D3-BD51E3B102CD}"/>
              </a:ext>
            </a:extLst>
          </p:cNvPr>
          <p:cNvSpPr txBox="1"/>
          <p:nvPr/>
        </p:nvSpPr>
        <p:spPr>
          <a:xfrm>
            <a:off x="1140643" y="1505909"/>
            <a:ext cx="4826524"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Data Cleaning</a:t>
            </a:r>
            <a:endParaRPr lang="en-IN"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7686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3555</TotalTime>
  <Words>651</Words>
  <Application>Microsoft Office PowerPoint</Application>
  <PresentationFormat>Widescreen</PresentationFormat>
  <Paragraphs>82</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Courier New</vt:lpstr>
      <vt:lpstr>Helvetica</vt:lpstr>
      <vt:lpstr>Segoe Script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Tools and Technologies Used:</vt:lpstr>
      <vt:lpstr>Libraries/Packages/Features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Roadblocks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Jackson</dc:creator>
  <cp:lastModifiedBy>miles</cp:lastModifiedBy>
  <cp:revision>124</cp:revision>
  <dcterms:created xsi:type="dcterms:W3CDTF">2022-12-05T10:10:22Z</dcterms:created>
  <dcterms:modified xsi:type="dcterms:W3CDTF">2023-03-20T04:28:07Z</dcterms:modified>
</cp:coreProperties>
</file>